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5.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6.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7.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8.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9.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 id="2147484495" r:id="rId5"/>
    <p:sldMasterId id="2147484515" r:id="rId6"/>
    <p:sldMasterId id="2147484544" r:id="rId7"/>
    <p:sldMasterId id="2147484553" r:id="rId8"/>
    <p:sldMasterId id="2147484570" r:id="rId9"/>
    <p:sldMasterId id="2147484582" r:id="rId10"/>
    <p:sldMasterId id="2147484615" r:id="rId11"/>
    <p:sldMasterId id="2147484632" r:id="rId12"/>
    <p:sldMasterId id="2147484665" r:id="rId13"/>
  </p:sldMasterIdLst>
  <p:notesMasterIdLst>
    <p:notesMasterId r:id="rId40"/>
  </p:notesMasterIdLst>
  <p:handoutMasterIdLst>
    <p:handoutMasterId r:id="rId41"/>
  </p:handoutMasterIdLst>
  <p:sldIdLst>
    <p:sldId id="2442" r:id="rId14"/>
    <p:sldId id="2444" r:id="rId15"/>
    <p:sldId id="1679" r:id="rId16"/>
    <p:sldId id="2076138266" r:id="rId17"/>
    <p:sldId id="2091" r:id="rId18"/>
    <p:sldId id="1660" r:id="rId19"/>
    <p:sldId id="1636" r:id="rId20"/>
    <p:sldId id="1638" r:id="rId21"/>
    <p:sldId id="1640" r:id="rId22"/>
    <p:sldId id="1663" r:id="rId23"/>
    <p:sldId id="1639" r:id="rId24"/>
    <p:sldId id="1664" r:id="rId25"/>
    <p:sldId id="2439" r:id="rId26"/>
    <p:sldId id="2440" r:id="rId27"/>
    <p:sldId id="1643" r:id="rId28"/>
    <p:sldId id="1644" r:id="rId29"/>
    <p:sldId id="1659" r:id="rId30"/>
    <p:sldId id="2433" r:id="rId31"/>
    <p:sldId id="2088" r:id="rId32"/>
    <p:sldId id="2103" r:id="rId33"/>
    <p:sldId id="2105" r:id="rId34"/>
    <p:sldId id="1658" r:id="rId35"/>
    <p:sldId id="2441" r:id="rId36"/>
    <p:sldId id="1653" r:id="rId37"/>
    <p:sldId id="1661" r:id="rId38"/>
    <p:sldId id="1681" r:id="rId3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ference intro" id="{9CEC9AD6-D673-4AFA-BE75-24CF6726BF6C}">
          <p14:sldIdLst>
            <p14:sldId id="2442"/>
            <p14:sldId id="2444"/>
          </p14:sldIdLst>
        </p14:section>
        <p14:section name="Introduction" id="{59D4CEF2-8640-4879-B6A5-EDA2B8978AE9}">
          <p14:sldIdLst>
            <p14:sldId id="1679"/>
            <p14:sldId id="2076138266"/>
            <p14:sldId id="2091"/>
            <p14:sldId id="1660"/>
            <p14:sldId id="1636"/>
            <p14:sldId id="1638"/>
            <p14:sldId id="1640"/>
            <p14:sldId id="1663"/>
            <p14:sldId id="1639"/>
            <p14:sldId id="1664"/>
            <p14:sldId id="2439"/>
            <p14:sldId id="2440"/>
            <p14:sldId id="1643"/>
            <p14:sldId id="1644"/>
            <p14:sldId id="1659"/>
            <p14:sldId id="2433"/>
            <p14:sldId id="2088"/>
            <p14:sldId id="2103"/>
            <p14:sldId id="2105"/>
            <p14:sldId id="1658"/>
            <p14:sldId id="2441"/>
            <p14:sldId id="1653"/>
            <p14:sldId id="1661"/>
            <p14:sldId id="1681"/>
          </p14:sldIdLst>
        </p14:section>
        <p14:section name="Customer Scenarios" id="{3F23A3BA-195D-423B-9B97-19E1A117F44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Mitchell Derrey" initials="MD" lastIdx="8" clrIdx="4">
    <p:extLst>
      <p:ext uri="{19B8F6BF-5375-455C-9EA6-DF929625EA0E}">
        <p15:presenceInfo xmlns:p15="http://schemas.microsoft.com/office/powerpoint/2012/main" userId="S-1-5-21-383413107-1061881802-891584314-485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72BD"/>
    <a:srgbClr val="2DB0CE"/>
    <a:srgbClr val="2D2D2D"/>
    <a:srgbClr val="E6E6E6"/>
    <a:srgbClr val="FFFFFF"/>
    <a:srgbClr val="101820"/>
    <a:srgbClr val="0078D7"/>
    <a:srgbClr val="01B1EA"/>
    <a:srgbClr val="B45440"/>
    <a:srgbClr val="3B3B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385" autoAdjust="0"/>
  </p:normalViewPr>
  <p:slideViewPr>
    <p:cSldViewPr snapToGrid="0">
      <p:cViewPr varScale="1">
        <p:scale>
          <a:sx n="59" d="100"/>
          <a:sy n="59" d="100"/>
        </p:scale>
        <p:origin x="72" y="690"/>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presProps" Target="presProp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tableStyles" Target="tableStyles.xml"/><Relationship Id="rId20" Type="http://schemas.openxmlformats.org/officeDocument/2006/relationships/slide" Target="slides/slide7.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 Koesmarno" userId="31fed1c3-d6ac-4405-b68d-1920c7681777" providerId="ADAL" clId="{BFC8AF6B-AB94-4ABC-8AD2-0D4E9673068A}"/>
    <pc:docChg chg="custSel modSld">
      <pc:chgData name="Julie Koesmarno" userId="31fed1c3-d6ac-4405-b68d-1920c7681777" providerId="ADAL" clId="{BFC8AF6B-AB94-4ABC-8AD2-0D4E9673068A}" dt="2021-01-18T19:03:27.849" v="937" actId="20577"/>
      <pc:docMkLst>
        <pc:docMk/>
      </pc:docMkLst>
      <pc:sldChg chg="modNotesTx">
        <pc:chgData name="Julie Koesmarno" userId="31fed1c3-d6ac-4405-b68d-1920c7681777" providerId="ADAL" clId="{BFC8AF6B-AB94-4ABC-8AD2-0D4E9673068A}" dt="2021-01-18T19:03:27.849" v="937" actId="20577"/>
        <pc:sldMkLst>
          <pc:docMk/>
          <pc:sldMk cId="1219764956" sldId="1659"/>
        </pc:sldMkLst>
      </pc:sldChg>
      <pc:sldChg chg="modNotesTx">
        <pc:chgData name="Julie Koesmarno" userId="31fed1c3-d6ac-4405-b68d-1920c7681777" providerId="ADAL" clId="{BFC8AF6B-AB94-4ABC-8AD2-0D4E9673068A}" dt="2021-01-18T19:02:52.276" v="936" actId="20577"/>
        <pc:sldMkLst>
          <pc:docMk/>
          <pc:sldMk cId="2126791538" sldId="2091"/>
        </pc:sldMkLst>
      </pc:sldChg>
    </pc:docChg>
  </pc:docChgLst>
  <pc:docChgLst>
    <pc:chgData name="Julie Koesmarno" userId="31fed1c3-d6ac-4405-b68d-1920c7681777" providerId="ADAL" clId="{701068D3-342A-4ED7-804B-987C0497DEB9}"/>
    <pc:docChg chg="undo redo custSel addSld delSld modSld sldOrd modSection">
      <pc:chgData name="Julie Koesmarno" userId="31fed1c3-d6ac-4405-b68d-1920c7681777" providerId="ADAL" clId="{701068D3-342A-4ED7-804B-987C0497DEB9}" dt="2021-01-15T09:02:20.508" v="1584"/>
      <pc:docMkLst>
        <pc:docMk/>
      </pc:docMkLst>
      <pc:sldChg chg="del">
        <pc:chgData name="Julie Koesmarno" userId="31fed1c3-d6ac-4405-b68d-1920c7681777" providerId="ADAL" clId="{701068D3-342A-4ED7-804B-987C0497DEB9}" dt="2021-01-12T02:16:17.846" v="2" actId="2696"/>
        <pc:sldMkLst>
          <pc:docMk/>
          <pc:sldMk cId="3761270289" sldId="258"/>
        </pc:sldMkLst>
      </pc:sldChg>
      <pc:sldChg chg="del">
        <pc:chgData name="Julie Koesmarno" userId="31fed1c3-d6ac-4405-b68d-1920c7681777" providerId="ADAL" clId="{701068D3-342A-4ED7-804B-987C0497DEB9}" dt="2021-01-12T04:21:52.432" v="1008" actId="47"/>
        <pc:sldMkLst>
          <pc:docMk/>
          <pc:sldMk cId="3918062820" sldId="1642"/>
        </pc:sldMkLst>
      </pc:sldChg>
      <pc:sldChg chg="modSp mod modAnim">
        <pc:chgData name="Julie Koesmarno" userId="31fed1c3-d6ac-4405-b68d-1920c7681777" providerId="ADAL" clId="{701068D3-342A-4ED7-804B-987C0497DEB9}" dt="2021-01-15T08:59:06.146" v="1577"/>
        <pc:sldMkLst>
          <pc:docMk/>
          <pc:sldMk cId="2314007726" sldId="1643"/>
        </pc:sldMkLst>
        <pc:spChg chg="mod">
          <ac:chgData name="Julie Koesmarno" userId="31fed1c3-d6ac-4405-b68d-1920c7681777" providerId="ADAL" clId="{701068D3-342A-4ED7-804B-987C0497DEB9}" dt="2021-01-12T04:22:36.987" v="1017" actId="207"/>
          <ac:spMkLst>
            <pc:docMk/>
            <pc:sldMk cId="2314007726" sldId="1643"/>
            <ac:spMk id="4" creationId="{DD681CAC-4EAD-4438-9E34-213E76A82879}"/>
          </ac:spMkLst>
        </pc:spChg>
        <pc:spChg chg="mod">
          <ac:chgData name="Julie Koesmarno" userId="31fed1c3-d6ac-4405-b68d-1920c7681777" providerId="ADAL" clId="{701068D3-342A-4ED7-804B-987C0497DEB9}" dt="2021-01-12T04:22:50.031" v="1018" actId="207"/>
          <ac:spMkLst>
            <pc:docMk/>
            <pc:sldMk cId="2314007726" sldId="1643"/>
            <ac:spMk id="9" creationId="{40414E2F-150A-4B50-81D9-CDC13EEB526F}"/>
          </ac:spMkLst>
        </pc:spChg>
      </pc:sldChg>
      <pc:sldChg chg="modSp">
        <pc:chgData name="Julie Koesmarno" userId="31fed1c3-d6ac-4405-b68d-1920c7681777" providerId="ADAL" clId="{701068D3-342A-4ED7-804B-987C0497DEB9}" dt="2021-01-12T04:26:56.497" v="1072" actId="14826"/>
        <pc:sldMkLst>
          <pc:docMk/>
          <pc:sldMk cId="563067389" sldId="1644"/>
        </pc:sldMkLst>
        <pc:picChg chg="mod">
          <ac:chgData name="Julie Koesmarno" userId="31fed1c3-d6ac-4405-b68d-1920c7681777" providerId="ADAL" clId="{701068D3-342A-4ED7-804B-987C0497DEB9}" dt="2021-01-12T04:26:56.497" v="1072" actId="14826"/>
          <ac:picMkLst>
            <pc:docMk/>
            <pc:sldMk cId="563067389" sldId="1644"/>
            <ac:picMk id="23" creationId="{A21E0345-422C-4707-B795-C6BD04F29049}"/>
          </ac:picMkLst>
        </pc:picChg>
      </pc:sldChg>
      <pc:sldChg chg="addSp delSp modSp del mod modClrScheme chgLayout">
        <pc:chgData name="Julie Koesmarno" userId="31fed1c3-d6ac-4405-b68d-1920c7681777" providerId="ADAL" clId="{701068D3-342A-4ED7-804B-987C0497DEB9}" dt="2021-01-12T04:25:46.443" v="1064" actId="47"/>
        <pc:sldMkLst>
          <pc:docMk/>
          <pc:sldMk cId="822513614" sldId="1648"/>
        </pc:sldMkLst>
        <pc:spChg chg="add mod ord">
          <ac:chgData name="Julie Koesmarno" userId="31fed1c3-d6ac-4405-b68d-1920c7681777" providerId="ADAL" clId="{701068D3-342A-4ED7-804B-987C0497DEB9}" dt="2021-01-12T04:24:32.017" v="1033" actId="21"/>
          <ac:spMkLst>
            <pc:docMk/>
            <pc:sldMk cId="822513614" sldId="1648"/>
            <ac:spMk id="3" creationId="{32ED62D9-D381-4F8E-9A4A-D9E5CDF7132E}"/>
          </ac:spMkLst>
        </pc:spChg>
        <pc:spChg chg="mod ord">
          <ac:chgData name="Julie Koesmarno" userId="31fed1c3-d6ac-4405-b68d-1920c7681777" providerId="ADAL" clId="{701068D3-342A-4ED7-804B-987C0497DEB9}" dt="2021-01-12T04:24:05.434" v="1020" actId="700"/>
          <ac:spMkLst>
            <pc:docMk/>
            <pc:sldMk cId="822513614" sldId="1648"/>
            <ac:spMk id="11" creationId="{406ADE30-ADA6-4153-8683-9D536E54EBA4}"/>
          </ac:spMkLst>
        </pc:spChg>
        <pc:spChg chg="del mod">
          <ac:chgData name="Julie Koesmarno" userId="31fed1c3-d6ac-4405-b68d-1920c7681777" providerId="ADAL" clId="{701068D3-342A-4ED7-804B-987C0497DEB9}" dt="2021-01-12T04:24:24.127" v="1029"/>
          <ac:spMkLst>
            <pc:docMk/>
            <pc:sldMk cId="822513614" sldId="1648"/>
            <ac:spMk id="12" creationId="{431A11E3-76D6-4F7B-BB60-5919363B33D1}"/>
          </ac:spMkLst>
        </pc:spChg>
      </pc:sldChg>
      <pc:sldChg chg="addSp delSp modSp mod delAnim">
        <pc:chgData name="Julie Koesmarno" userId="31fed1c3-d6ac-4405-b68d-1920c7681777" providerId="ADAL" clId="{701068D3-342A-4ED7-804B-987C0497DEB9}" dt="2021-01-12T04:26:22.557" v="1068" actId="1076"/>
        <pc:sldMkLst>
          <pc:docMk/>
          <pc:sldMk cId="2101868546" sldId="1653"/>
        </pc:sldMkLst>
        <pc:spChg chg="mod">
          <ac:chgData name="Julie Koesmarno" userId="31fed1c3-d6ac-4405-b68d-1920c7681777" providerId="ADAL" clId="{701068D3-342A-4ED7-804B-987C0497DEB9}" dt="2021-01-12T02:26:59.701" v="43" actId="2085"/>
          <ac:spMkLst>
            <pc:docMk/>
            <pc:sldMk cId="2101868546" sldId="1653"/>
            <ac:spMk id="3" creationId="{0F192311-2DA8-4E72-9B15-94AC0764EFE2}"/>
          </ac:spMkLst>
        </pc:spChg>
        <pc:picChg chg="del">
          <ac:chgData name="Julie Koesmarno" userId="31fed1c3-d6ac-4405-b68d-1920c7681777" providerId="ADAL" clId="{701068D3-342A-4ED7-804B-987C0497DEB9}" dt="2021-01-12T04:25:56.968" v="1065" actId="478"/>
          <ac:picMkLst>
            <pc:docMk/>
            <pc:sldMk cId="2101868546" sldId="1653"/>
            <ac:picMk id="6" creationId="{DAC9AE9C-1D91-4BC0-9DAE-D6880E9DC490}"/>
          </ac:picMkLst>
        </pc:picChg>
        <pc:picChg chg="add mod">
          <ac:chgData name="Julie Koesmarno" userId="31fed1c3-d6ac-4405-b68d-1920c7681777" providerId="ADAL" clId="{701068D3-342A-4ED7-804B-987C0497DEB9}" dt="2021-01-12T04:26:22.557" v="1068" actId="1076"/>
          <ac:picMkLst>
            <pc:docMk/>
            <pc:sldMk cId="2101868546" sldId="1653"/>
            <ac:picMk id="7" creationId="{EB68F2AD-B5CC-48E9-BB1F-B76B7F3DCA76}"/>
          </ac:picMkLst>
        </pc:picChg>
      </pc:sldChg>
      <pc:sldChg chg="modSp mod">
        <pc:chgData name="Julie Koesmarno" userId="31fed1c3-d6ac-4405-b68d-1920c7681777" providerId="ADAL" clId="{701068D3-342A-4ED7-804B-987C0497DEB9}" dt="2021-01-15T08:56:33.652" v="1570" actId="20577"/>
        <pc:sldMkLst>
          <pc:docMk/>
          <pc:sldMk cId="3108798444" sldId="1658"/>
        </pc:sldMkLst>
        <pc:spChg chg="mod">
          <ac:chgData name="Julie Koesmarno" userId="31fed1c3-d6ac-4405-b68d-1920c7681777" providerId="ADAL" clId="{701068D3-342A-4ED7-804B-987C0497DEB9}" dt="2021-01-15T08:56:33.652" v="1570" actId="20577"/>
          <ac:spMkLst>
            <pc:docMk/>
            <pc:sldMk cId="3108798444" sldId="1658"/>
            <ac:spMk id="7" creationId="{9D643956-C5D2-47CE-92E0-F835A4FF2656}"/>
          </ac:spMkLst>
        </pc:spChg>
      </pc:sldChg>
      <pc:sldChg chg="modSp mod ord">
        <pc:chgData name="Julie Koesmarno" userId="31fed1c3-d6ac-4405-b68d-1920c7681777" providerId="ADAL" clId="{701068D3-342A-4ED7-804B-987C0497DEB9}" dt="2021-01-15T08:56:23.914" v="1567" actId="20577"/>
        <pc:sldMkLst>
          <pc:docMk/>
          <pc:sldMk cId="1219764956" sldId="1659"/>
        </pc:sldMkLst>
        <pc:spChg chg="mod">
          <ac:chgData name="Julie Koesmarno" userId="31fed1c3-d6ac-4405-b68d-1920c7681777" providerId="ADAL" clId="{701068D3-342A-4ED7-804B-987C0497DEB9}" dt="2021-01-15T08:56:23.914" v="1567" actId="20577"/>
          <ac:spMkLst>
            <pc:docMk/>
            <pc:sldMk cId="1219764956" sldId="1659"/>
            <ac:spMk id="2" creationId="{AB1D6409-1004-4441-9B48-E69055A44F88}"/>
          </ac:spMkLst>
        </pc:spChg>
      </pc:sldChg>
      <pc:sldChg chg="modSp mod">
        <pc:chgData name="Julie Koesmarno" userId="31fed1c3-d6ac-4405-b68d-1920c7681777" providerId="ADAL" clId="{701068D3-342A-4ED7-804B-987C0497DEB9}" dt="2021-01-15T08:56:14.809" v="1564" actId="20577"/>
        <pc:sldMkLst>
          <pc:docMk/>
          <pc:sldMk cId="3870872984" sldId="1660"/>
        </pc:sldMkLst>
        <pc:spChg chg="mod">
          <ac:chgData name="Julie Koesmarno" userId="31fed1c3-d6ac-4405-b68d-1920c7681777" providerId="ADAL" clId="{701068D3-342A-4ED7-804B-987C0497DEB9}" dt="2021-01-15T08:56:14.809" v="1564" actId="20577"/>
          <ac:spMkLst>
            <pc:docMk/>
            <pc:sldMk cId="3870872984" sldId="1660"/>
            <ac:spMk id="2" creationId="{AB1D6409-1004-4441-9B48-E69055A44F88}"/>
          </ac:spMkLst>
        </pc:spChg>
      </pc:sldChg>
      <pc:sldChg chg="modSp mod ord">
        <pc:chgData name="Julie Koesmarno" userId="31fed1c3-d6ac-4405-b68d-1920c7681777" providerId="ADAL" clId="{701068D3-342A-4ED7-804B-987C0497DEB9}" dt="2021-01-13T20:59:02.157" v="1087" actId="20577"/>
        <pc:sldMkLst>
          <pc:docMk/>
          <pc:sldMk cId="507443667" sldId="1661"/>
        </pc:sldMkLst>
        <pc:spChg chg="mod">
          <ac:chgData name="Julie Koesmarno" userId="31fed1c3-d6ac-4405-b68d-1920c7681777" providerId="ADAL" clId="{701068D3-342A-4ED7-804B-987C0497DEB9}" dt="2021-01-13T20:59:02.157" v="1087" actId="20577"/>
          <ac:spMkLst>
            <pc:docMk/>
            <pc:sldMk cId="507443667" sldId="1661"/>
            <ac:spMk id="7" creationId="{9D643956-C5D2-47CE-92E0-F835A4FF2656}"/>
          </ac:spMkLst>
        </pc:spChg>
      </pc:sldChg>
      <pc:sldChg chg="del">
        <pc:chgData name="Julie Koesmarno" userId="31fed1c3-d6ac-4405-b68d-1920c7681777" providerId="ADAL" clId="{701068D3-342A-4ED7-804B-987C0497DEB9}" dt="2021-01-15T03:56:25.743" v="1232" actId="47"/>
        <pc:sldMkLst>
          <pc:docMk/>
          <pc:sldMk cId="1636222937" sldId="1678"/>
        </pc:sldMkLst>
      </pc:sldChg>
      <pc:sldChg chg="modSp mod">
        <pc:chgData name="Julie Koesmarno" userId="31fed1c3-d6ac-4405-b68d-1920c7681777" providerId="ADAL" clId="{701068D3-342A-4ED7-804B-987C0497DEB9}" dt="2021-01-12T02:16:32.395" v="42" actId="20577"/>
        <pc:sldMkLst>
          <pc:docMk/>
          <pc:sldMk cId="2361653757" sldId="1679"/>
        </pc:sldMkLst>
        <pc:spChg chg="mod">
          <ac:chgData name="Julie Koesmarno" userId="31fed1c3-d6ac-4405-b68d-1920c7681777" providerId="ADAL" clId="{701068D3-342A-4ED7-804B-987C0497DEB9}" dt="2021-01-12T02:16:32.395" v="42" actId="20577"/>
          <ac:spMkLst>
            <pc:docMk/>
            <pc:sldMk cId="2361653757" sldId="1679"/>
            <ac:spMk id="6" creationId="{05376CD8-823F-4B70-8C54-4DAE10C3C261}"/>
          </ac:spMkLst>
        </pc:spChg>
      </pc:sldChg>
      <pc:sldChg chg="del">
        <pc:chgData name="Julie Koesmarno" userId="31fed1c3-d6ac-4405-b68d-1920c7681777" providerId="ADAL" clId="{701068D3-342A-4ED7-804B-987C0497DEB9}" dt="2021-01-12T02:16:16.149" v="1" actId="2696"/>
        <pc:sldMkLst>
          <pc:docMk/>
          <pc:sldMk cId="1028993584" sldId="1680"/>
        </pc:sldMkLst>
      </pc:sldChg>
      <pc:sldChg chg="ord">
        <pc:chgData name="Julie Koesmarno" userId="31fed1c3-d6ac-4405-b68d-1920c7681777" providerId="ADAL" clId="{701068D3-342A-4ED7-804B-987C0497DEB9}" dt="2021-01-13T20:57:27.758" v="1078"/>
        <pc:sldMkLst>
          <pc:docMk/>
          <pc:sldMk cId="2126791538" sldId="2091"/>
        </pc:sldMkLst>
      </pc:sldChg>
      <pc:sldChg chg="modSp">
        <pc:chgData name="Julie Koesmarno" userId="31fed1c3-d6ac-4405-b68d-1920c7681777" providerId="ADAL" clId="{701068D3-342A-4ED7-804B-987C0497DEB9}" dt="2021-01-12T04:26:44.538" v="1071" actId="1076"/>
        <pc:sldMkLst>
          <pc:docMk/>
          <pc:sldMk cId="3235077093" sldId="2105"/>
        </pc:sldMkLst>
        <pc:picChg chg="mod">
          <ac:chgData name="Julie Koesmarno" userId="31fed1c3-d6ac-4405-b68d-1920c7681777" providerId="ADAL" clId="{701068D3-342A-4ED7-804B-987C0497DEB9}" dt="2021-01-12T04:26:44.538" v="1071" actId="1076"/>
          <ac:picMkLst>
            <pc:docMk/>
            <pc:sldMk cId="3235077093" sldId="2105"/>
            <ac:picMk id="72" creationId="{0DCF2B2F-8332-4C68-A433-4BA2C6666FD9}"/>
          </ac:picMkLst>
        </pc:picChg>
      </pc:sldChg>
      <pc:sldChg chg="ord">
        <pc:chgData name="Julie Koesmarno" userId="31fed1c3-d6ac-4405-b68d-1920c7681777" providerId="ADAL" clId="{701068D3-342A-4ED7-804B-987C0497DEB9}" dt="2021-01-13T20:58:36.637" v="1082"/>
        <pc:sldMkLst>
          <pc:docMk/>
          <pc:sldMk cId="4070325026" sldId="2433"/>
        </pc:sldMkLst>
      </pc:sldChg>
      <pc:sldChg chg="del">
        <pc:chgData name="Julie Koesmarno" userId="31fed1c3-d6ac-4405-b68d-1920c7681777" providerId="ADAL" clId="{701068D3-342A-4ED7-804B-987C0497DEB9}" dt="2021-01-12T04:23:25.540" v="1019" actId="47"/>
        <pc:sldMkLst>
          <pc:docMk/>
          <pc:sldMk cId="2444702049" sldId="2434"/>
        </pc:sldMkLst>
      </pc:sldChg>
      <pc:sldChg chg="del">
        <pc:chgData name="Julie Koesmarno" userId="31fed1c3-d6ac-4405-b68d-1920c7681777" providerId="ADAL" clId="{701068D3-342A-4ED7-804B-987C0497DEB9}" dt="2021-01-12T02:27:10.812" v="44" actId="2696"/>
        <pc:sldMkLst>
          <pc:docMk/>
          <pc:sldMk cId="1392617760" sldId="2435"/>
        </pc:sldMkLst>
      </pc:sldChg>
      <pc:sldChg chg="del">
        <pc:chgData name="Julie Koesmarno" userId="31fed1c3-d6ac-4405-b68d-1920c7681777" providerId="ADAL" clId="{701068D3-342A-4ED7-804B-987C0497DEB9}" dt="2021-01-12T02:16:11.384" v="0" actId="2696"/>
        <pc:sldMkLst>
          <pc:docMk/>
          <pc:sldMk cId="2158423207" sldId="2436"/>
        </pc:sldMkLst>
      </pc:sldChg>
      <pc:sldChg chg="del">
        <pc:chgData name="Julie Koesmarno" userId="31fed1c3-d6ac-4405-b68d-1920c7681777" providerId="ADAL" clId="{701068D3-342A-4ED7-804B-987C0497DEB9}" dt="2021-01-15T03:56:25.743" v="1232" actId="47"/>
        <pc:sldMkLst>
          <pc:docMk/>
          <pc:sldMk cId="4073414855" sldId="2437"/>
        </pc:sldMkLst>
      </pc:sldChg>
      <pc:sldChg chg="del">
        <pc:chgData name="Julie Koesmarno" userId="31fed1c3-d6ac-4405-b68d-1920c7681777" providerId="ADAL" clId="{701068D3-342A-4ED7-804B-987C0497DEB9}" dt="2021-01-15T03:56:25.743" v="1232" actId="47"/>
        <pc:sldMkLst>
          <pc:docMk/>
          <pc:sldMk cId="3210619970" sldId="2438"/>
        </pc:sldMkLst>
      </pc:sldChg>
      <pc:sldChg chg="addSp delSp modSp new add del mod modClrScheme modAnim chgLayout">
        <pc:chgData name="Julie Koesmarno" userId="31fed1c3-d6ac-4405-b68d-1920c7681777" providerId="ADAL" clId="{701068D3-342A-4ED7-804B-987C0497DEB9}" dt="2021-01-15T09:02:20.508" v="1584"/>
        <pc:sldMkLst>
          <pc:docMk/>
          <pc:sldMk cId="1828003347" sldId="2439"/>
        </pc:sldMkLst>
        <pc:spChg chg="add del">
          <ac:chgData name="Julie Koesmarno" userId="31fed1c3-d6ac-4405-b68d-1920c7681777" providerId="ADAL" clId="{701068D3-342A-4ED7-804B-987C0497DEB9}" dt="2021-01-12T04:02:05.024" v="54" actId="22"/>
          <ac:spMkLst>
            <pc:docMk/>
            <pc:sldMk cId="1828003347" sldId="2439"/>
            <ac:spMk id="7" creationId="{7C034E7D-C469-40F8-8491-A143F51A37DB}"/>
          </ac:spMkLst>
        </pc:spChg>
        <pc:spChg chg="add mod">
          <ac:chgData name="Julie Koesmarno" userId="31fed1c3-d6ac-4405-b68d-1920c7681777" providerId="ADAL" clId="{701068D3-342A-4ED7-804B-987C0497DEB9}" dt="2021-01-12T04:11:51.588" v="818" actId="20577"/>
          <ac:spMkLst>
            <pc:docMk/>
            <pc:sldMk cId="1828003347" sldId="2439"/>
            <ac:spMk id="9" creationId="{B6841624-9793-4DC7-8434-F7A66CAF6917}"/>
          </ac:spMkLst>
        </pc:spChg>
        <pc:spChg chg="add mod">
          <ac:chgData name="Julie Koesmarno" userId="31fed1c3-d6ac-4405-b68d-1920c7681777" providerId="ADAL" clId="{701068D3-342A-4ED7-804B-987C0497DEB9}" dt="2021-01-12T04:12:40.614" v="828" actId="1076"/>
          <ac:spMkLst>
            <pc:docMk/>
            <pc:sldMk cId="1828003347" sldId="2439"/>
            <ac:spMk id="10" creationId="{224453FE-1F22-4E54-9ACF-5835CAA9CC97}"/>
          </ac:spMkLst>
        </pc:spChg>
        <pc:picChg chg="add del mod">
          <ac:chgData name="Julie Koesmarno" userId="31fed1c3-d6ac-4405-b68d-1920c7681777" providerId="ADAL" clId="{701068D3-342A-4ED7-804B-987C0497DEB9}" dt="2021-01-12T04:00:32.472" v="47" actId="478"/>
          <ac:picMkLst>
            <pc:docMk/>
            <pc:sldMk cId="1828003347" sldId="2439"/>
            <ac:picMk id="3" creationId="{470CDAAA-ADDE-4584-AE44-150A666874AD}"/>
          </ac:picMkLst>
        </pc:picChg>
        <pc:picChg chg="add mod">
          <ac:chgData name="Julie Koesmarno" userId="31fed1c3-d6ac-4405-b68d-1920c7681777" providerId="ADAL" clId="{701068D3-342A-4ED7-804B-987C0497DEB9}" dt="2021-01-12T04:09:46.753" v="811" actId="1076"/>
          <ac:picMkLst>
            <pc:docMk/>
            <pc:sldMk cId="1828003347" sldId="2439"/>
            <ac:picMk id="5" creationId="{7EB8ACBC-F32F-4877-89DE-7837DCAF2FE2}"/>
          </ac:picMkLst>
        </pc:picChg>
      </pc:sldChg>
      <pc:sldChg chg="addSp delSp modSp add mod modAnim">
        <pc:chgData name="Julie Koesmarno" userId="31fed1c3-d6ac-4405-b68d-1920c7681777" providerId="ADAL" clId="{701068D3-342A-4ED7-804B-987C0497DEB9}" dt="2021-01-15T08:58:20.055" v="1575"/>
        <pc:sldMkLst>
          <pc:docMk/>
          <pc:sldMk cId="2573562628" sldId="2440"/>
        </pc:sldMkLst>
        <pc:spChg chg="add mod">
          <ac:chgData name="Julie Koesmarno" userId="31fed1c3-d6ac-4405-b68d-1920c7681777" providerId="ADAL" clId="{701068D3-342A-4ED7-804B-987C0497DEB9}" dt="2021-01-12T04:19:08.536" v="965" actId="1076"/>
          <ac:spMkLst>
            <pc:docMk/>
            <pc:sldMk cId="2573562628" sldId="2440"/>
            <ac:spMk id="3" creationId="{2595C2A1-06D6-426A-AB01-65362314B3F8}"/>
          </ac:spMkLst>
        </pc:spChg>
        <pc:spChg chg="add mod">
          <ac:chgData name="Julie Koesmarno" userId="31fed1c3-d6ac-4405-b68d-1920c7681777" providerId="ADAL" clId="{701068D3-342A-4ED7-804B-987C0497DEB9}" dt="2021-01-12T04:18:12.133" v="894" actId="122"/>
          <ac:spMkLst>
            <pc:docMk/>
            <pc:sldMk cId="2573562628" sldId="2440"/>
            <ac:spMk id="4" creationId="{6E404325-D82C-4D71-BDAC-F8C634ADDF8D}"/>
          </ac:spMkLst>
        </pc:spChg>
        <pc:spChg chg="add del mod">
          <ac:chgData name="Julie Koesmarno" userId="31fed1c3-d6ac-4405-b68d-1920c7681777" providerId="ADAL" clId="{701068D3-342A-4ED7-804B-987C0497DEB9}" dt="2021-01-12T04:19:26.231" v="981" actId="478"/>
          <ac:spMkLst>
            <pc:docMk/>
            <pc:sldMk cId="2573562628" sldId="2440"/>
            <ac:spMk id="6" creationId="{9D0D00E6-847D-41A8-A9C2-85E4B99C3918}"/>
          </ac:spMkLst>
        </pc:spChg>
        <pc:spChg chg="add mod">
          <ac:chgData name="Julie Koesmarno" userId="31fed1c3-d6ac-4405-b68d-1920c7681777" providerId="ADAL" clId="{701068D3-342A-4ED7-804B-987C0497DEB9}" dt="2021-01-12T04:18:57.801" v="960" actId="1076"/>
          <ac:spMkLst>
            <pc:docMk/>
            <pc:sldMk cId="2573562628" sldId="2440"/>
            <ac:spMk id="8" creationId="{C0A05BD7-44C9-4DCD-8346-00E48A092B24}"/>
          </ac:spMkLst>
        </pc:spChg>
        <pc:spChg chg="mod">
          <ac:chgData name="Julie Koesmarno" userId="31fed1c3-d6ac-4405-b68d-1920c7681777" providerId="ADAL" clId="{701068D3-342A-4ED7-804B-987C0497DEB9}" dt="2021-01-12T04:19:12.869" v="967" actId="1076"/>
          <ac:spMkLst>
            <pc:docMk/>
            <pc:sldMk cId="2573562628" sldId="2440"/>
            <ac:spMk id="9" creationId="{B6841624-9793-4DC7-8434-F7A66CAF6917}"/>
          </ac:spMkLst>
        </pc:spChg>
        <pc:spChg chg="mod">
          <ac:chgData name="Julie Koesmarno" userId="31fed1c3-d6ac-4405-b68d-1920c7681777" providerId="ADAL" clId="{701068D3-342A-4ED7-804B-987C0497DEB9}" dt="2021-01-12T04:21:11.220" v="1005" actId="1076"/>
          <ac:spMkLst>
            <pc:docMk/>
            <pc:sldMk cId="2573562628" sldId="2440"/>
            <ac:spMk id="10" creationId="{224453FE-1F22-4E54-9ACF-5835CAA9CC97}"/>
          </ac:spMkLst>
        </pc:spChg>
        <pc:spChg chg="add mod">
          <ac:chgData name="Julie Koesmarno" userId="31fed1c3-d6ac-4405-b68d-1920c7681777" providerId="ADAL" clId="{701068D3-342A-4ED7-804B-987C0497DEB9}" dt="2021-01-12T04:18:55.677" v="959" actId="1076"/>
          <ac:spMkLst>
            <pc:docMk/>
            <pc:sldMk cId="2573562628" sldId="2440"/>
            <ac:spMk id="14" creationId="{E984366E-D310-4856-97B2-45C5C23A8651}"/>
          </ac:spMkLst>
        </pc:spChg>
        <pc:spChg chg="add mod">
          <ac:chgData name="Julie Koesmarno" userId="31fed1c3-d6ac-4405-b68d-1920c7681777" providerId="ADAL" clId="{701068D3-342A-4ED7-804B-987C0497DEB9}" dt="2021-01-12T04:19:23.895" v="980" actId="14100"/>
          <ac:spMkLst>
            <pc:docMk/>
            <pc:sldMk cId="2573562628" sldId="2440"/>
            <ac:spMk id="16" creationId="{12131591-FE44-460A-BDF1-409A5C3D7005}"/>
          </ac:spMkLst>
        </pc:spChg>
        <pc:picChg chg="mod">
          <ac:chgData name="Julie Koesmarno" userId="31fed1c3-d6ac-4405-b68d-1920c7681777" providerId="ADAL" clId="{701068D3-342A-4ED7-804B-987C0497DEB9}" dt="2021-01-12T04:20:41.202" v="998" actId="1076"/>
          <ac:picMkLst>
            <pc:docMk/>
            <pc:sldMk cId="2573562628" sldId="2440"/>
            <ac:picMk id="5" creationId="{7EB8ACBC-F32F-4877-89DE-7837DCAF2FE2}"/>
          </ac:picMkLst>
        </pc:picChg>
      </pc:sldChg>
      <pc:sldChg chg="addSp modSp add mod ord">
        <pc:chgData name="Julie Koesmarno" userId="31fed1c3-d6ac-4405-b68d-1920c7681777" providerId="ADAL" clId="{701068D3-342A-4ED7-804B-987C0497DEB9}" dt="2021-01-15T04:17:37.670" v="1561" actId="20577"/>
        <pc:sldMkLst>
          <pc:docMk/>
          <pc:sldMk cId="4179033404" sldId="2441"/>
        </pc:sldMkLst>
        <pc:spChg chg="mod">
          <ac:chgData name="Julie Koesmarno" userId="31fed1c3-d6ac-4405-b68d-1920c7681777" providerId="ADAL" clId="{701068D3-342A-4ED7-804B-987C0497DEB9}" dt="2021-01-15T04:16:48.211" v="1488" actId="1076"/>
          <ac:spMkLst>
            <pc:docMk/>
            <pc:sldMk cId="4179033404" sldId="2441"/>
            <ac:spMk id="2" creationId="{A103F8DD-6000-42FC-885E-3EC3C7AA2398}"/>
          </ac:spMkLst>
        </pc:spChg>
        <pc:spChg chg="mod">
          <ac:chgData name="Julie Koesmarno" userId="31fed1c3-d6ac-4405-b68d-1920c7681777" providerId="ADAL" clId="{701068D3-342A-4ED7-804B-987C0497DEB9}" dt="2021-01-15T04:17:37.670" v="1561" actId="20577"/>
          <ac:spMkLst>
            <pc:docMk/>
            <pc:sldMk cId="4179033404" sldId="2441"/>
            <ac:spMk id="6" creationId="{DCBF5059-C0C0-4627-96CF-CF12127A900F}"/>
          </ac:spMkLst>
        </pc:spChg>
        <pc:picChg chg="add mod">
          <ac:chgData name="Julie Koesmarno" userId="31fed1c3-d6ac-4405-b68d-1920c7681777" providerId="ADAL" clId="{701068D3-342A-4ED7-804B-987C0497DEB9}" dt="2021-01-12T04:25:43.634" v="1063" actId="14100"/>
          <ac:picMkLst>
            <pc:docMk/>
            <pc:sldMk cId="4179033404" sldId="2441"/>
            <ac:picMk id="3" creationId="{1014BEC3-E1B0-4ED8-B137-7E659952119B}"/>
          </ac:picMkLst>
        </pc:picChg>
      </pc:sldChg>
      <pc:sldChg chg="addSp modSp new mod modClrScheme chgLayout">
        <pc:chgData name="Julie Koesmarno" userId="31fed1c3-d6ac-4405-b68d-1920c7681777" providerId="ADAL" clId="{701068D3-342A-4ED7-804B-987C0497DEB9}" dt="2021-01-13T20:54:43.249" v="1076" actId="27614"/>
        <pc:sldMkLst>
          <pc:docMk/>
          <pc:sldMk cId="632851286" sldId="2442"/>
        </pc:sldMkLst>
        <pc:picChg chg="add mod">
          <ac:chgData name="Julie Koesmarno" userId="31fed1c3-d6ac-4405-b68d-1920c7681777" providerId="ADAL" clId="{701068D3-342A-4ED7-804B-987C0497DEB9}" dt="2021-01-13T20:54:43.249" v="1076" actId="27614"/>
          <ac:picMkLst>
            <pc:docMk/>
            <pc:sldMk cId="632851286" sldId="2442"/>
            <ac:picMk id="3" creationId="{48E74A74-51A7-4BF6-9D75-69635F4E73BF}"/>
          </ac:picMkLst>
        </pc:picChg>
      </pc:sldChg>
      <pc:sldChg chg="addSp">
        <pc:chgData name="Julie Koesmarno" userId="31fed1c3-d6ac-4405-b68d-1920c7681777" providerId="ADAL" clId="{701068D3-342A-4ED7-804B-987C0497DEB9}" dt="2021-01-15T03:40:17.068" v="1089"/>
        <pc:sldMkLst>
          <pc:docMk/>
          <pc:sldMk cId="1268272626" sldId="2443"/>
        </pc:sldMkLst>
        <pc:spChg chg="add">
          <ac:chgData name="Julie Koesmarno" userId="31fed1c3-d6ac-4405-b68d-1920c7681777" providerId="ADAL" clId="{701068D3-342A-4ED7-804B-987C0497DEB9}" dt="2021-01-15T03:40:17.068" v="1089"/>
          <ac:spMkLst>
            <pc:docMk/>
            <pc:sldMk cId="1268272626" sldId="2443"/>
            <ac:spMk id="2" creationId="{64134258-ECBC-4900-8AB7-D1D7F7FD97BF}"/>
          </ac:spMkLst>
        </pc:spChg>
      </pc:sldChg>
      <pc:sldChg chg="addSp">
        <pc:chgData name="Julie Koesmarno" userId="31fed1c3-d6ac-4405-b68d-1920c7681777" providerId="ADAL" clId="{701068D3-342A-4ED7-804B-987C0497DEB9}" dt="2021-01-15T03:40:57.045" v="1101"/>
        <pc:sldMkLst>
          <pc:docMk/>
          <pc:sldMk cId="1441966116" sldId="2443"/>
        </pc:sldMkLst>
        <pc:picChg chg="add">
          <ac:chgData name="Julie Koesmarno" userId="31fed1c3-d6ac-4405-b68d-1920c7681777" providerId="ADAL" clId="{701068D3-342A-4ED7-804B-987C0497DEB9}" dt="2021-01-15T03:40:57.045" v="1101"/>
          <ac:picMkLst>
            <pc:docMk/>
            <pc:sldMk cId="1441966116" sldId="2443"/>
            <ac:picMk id="2050" creationId="{6C78131B-C4EE-43C6-BB0F-E9DCB21A1376}"/>
          </ac:picMkLst>
        </pc:picChg>
      </pc:sldChg>
      <pc:sldChg chg="addSp delSp modSp new add del mod setBg">
        <pc:chgData name="Julie Koesmarno" userId="31fed1c3-d6ac-4405-b68d-1920c7681777" providerId="ADAL" clId="{701068D3-342A-4ED7-804B-987C0497DEB9}" dt="2021-01-15T03:50:23.708" v="1170" actId="47"/>
        <pc:sldMkLst>
          <pc:docMk/>
          <pc:sldMk cId="2806090479" sldId="2443"/>
        </pc:sldMkLst>
        <pc:spChg chg="add mod">
          <ac:chgData name="Julie Koesmarno" userId="31fed1c3-d6ac-4405-b68d-1920c7681777" providerId="ADAL" clId="{701068D3-342A-4ED7-804B-987C0497DEB9}" dt="2021-01-15T03:46:30.398" v="1169" actId="6549"/>
          <ac:spMkLst>
            <pc:docMk/>
            <pc:sldMk cId="2806090479" sldId="2443"/>
            <ac:spMk id="3" creationId="{F486119B-679E-444F-A0C6-6852C580FA6D}"/>
          </ac:spMkLst>
        </pc:spChg>
        <pc:spChg chg="add mod">
          <ac:chgData name="Julie Koesmarno" userId="31fed1c3-d6ac-4405-b68d-1920c7681777" providerId="ADAL" clId="{701068D3-342A-4ED7-804B-987C0497DEB9}" dt="2021-01-15T03:43:01.521" v="1126" actId="1076"/>
          <ac:spMkLst>
            <pc:docMk/>
            <pc:sldMk cId="2806090479" sldId="2443"/>
            <ac:spMk id="7" creationId="{25F5D00E-AA94-4552-BA11-D80FAF26EB43}"/>
          </ac:spMkLst>
        </pc:spChg>
        <pc:picChg chg="add mod">
          <ac:chgData name="Julie Koesmarno" userId="31fed1c3-d6ac-4405-b68d-1920c7681777" providerId="ADAL" clId="{701068D3-342A-4ED7-804B-987C0497DEB9}" dt="2021-01-15T03:42:59.454" v="1125" actId="1076"/>
          <ac:picMkLst>
            <pc:docMk/>
            <pc:sldMk cId="2806090479" sldId="2443"/>
            <ac:picMk id="4" creationId="{D5000B91-2E15-4D57-A982-AF39F049C28E}"/>
          </ac:picMkLst>
        </pc:picChg>
        <pc:picChg chg="add del mod">
          <ac:chgData name="Julie Koesmarno" userId="31fed1c3-d6ac-4405-b68d-1920c7681777" providerId="ADAL" clId="{701068D3-342A-4ED7-804B-987C0497DEB9}" dt="2021-01-15T03:40:49.944" v="1100" actId="478"/>
          <ac:picMkLst>
            <pc:docMk/>
            <pc:sldMk cId="2806090479" sldId="2443"/>
            <ac:picMk id="5" creationId="{9FCBAFFB-F72E-4B4D-A6BE-C979E6C2885B}"/>
          </ac:picMkLst>
        </pc:picChg>
        <pc:picChg chg="mod">
          <ac:chgData name="Julie Koesmarno" userId="31fed1c3-d6ac-4405-b68d-1920c7681777" providerId="ADAL" clId="{701068D3-342A-4ED7-804B-987C0497DEB9}" dt="2021-01-15T03:40:59.884" v="1103" actId="1076"/>
          <ac:picMkLst>
            <pc:docMk/>
            <pc:sldMk cId="2806090479" sldId="2443"/>
            <ac:picMk id="2050" creationId="{6C78131B-C4EE-43C6-BB0F-E9DCB21A1376}"/>
          </ac:picMkLst>
        </pc:picChg>
      </pc:sldChg>
      <pc:sldChg chg="addSp">
        <pc:chgData name="Julie Koesmarno" userId="31fed1c3-d6ac-4405-b68d-1920c7681777" providerId="ADAL" clId="{701068D3-342A-4ED7-804B-987C0497DEB9}" dt="2021-01-15T03:51:26.970" v="1191"/>
        <pc:sldMkLst>
          <pc:docMk/>
          <pc:sldMk cId="135756482" sldId="2444"/>
        </pc:sldMkLst>
        <pc:spChg chg="add">
          <ac:chgData name="Julie Koesmarno" userId="31fed1c3-d6ac-4405-b68d-1920c7681777" providerId="ADAL" clId="{701068D3-342A-4ED7-804B-987C0497DEB9}" dt="2021-01-15T03:51:26.970" v="1191"/>
          <ac:spMkLst>
            <pc:docMk/>
            <pc:sldMk cId="135756482" sldId="2444"/>
            <ac:spMk id="2" creationId="{8F6A6F4F-F7FB-4357-B965-AAF89A51EF02}"/>
          </ac:spMkLst>
        </pc:spChg>
      </pc:sldChg>
      <pc:sldChg chg="addSp">
        <pc:chgData name="Julie Koesmarno" userId="31fed1c3-d6ac-4405-b68d-1920c7681777" providerId="ADAL" clId="{701068D3-342A-4ED7-804B-987C0497DEB9}" dt="2021-01-15T03:51:16.838" v="1186"/>
        <pc:sldMkLst>
          <pc:docMk/>
          <pc:sldMk cId="1870560218" sldId="2444"/>
        </pc:sldMkLst>
        <pc:spChg chg="add">
          <ac:chgData name="Julie Koesmarno" userId="31fed1c3-d6ac-4405-b68d-1920c7681777" providerId="ADAL" clId="{701068D3-342A-4ED7-804B-987C0497DEB9}" dt="2021-01-15T03:51:16.838" v="1186"/>
          <ac:spMkLst>
            <pc:docMk/>
            <pc:sldMk cId="1870560218" sldId="2444"/>
            <ac:spMk id="2" creationId="{EEEE7F9B-530D-47F0-BD64-CF6558BF1D94}"/>
          </ac:spMkLst>
        </pc:spChg>
      </pc:sldChg>
      <pc:sldChg chg="addSp delSp modSp add del mod">
        <pc:chgData name="Julie Koesmarno" userId="31fed1c3-d6ac-4405-b68d-1920c7681777" providerId="ADAL" clId="{701068D3-342A-4ED7-804B-987C0497DEB9}" dt="2021-01-15T03:55:40.036" v="1231" actId="20577"/>
        <pc:sldMkLst>
          <pc:docMk/>
          <pc:sldMk cId="3504989364" sldId="2444"/>
        </pc:sldMkLst>
        <pc:spChg chg="mod">
          <ac:chgData name="Julie Koesmarno" userId="31fed1c3-d6ac-4405-b68d-1920c7681777" providerId="ADAL" clId="{701068D3-342A-4ED7-804B-987C0497DEB9}" dt="2021-01-15T03:51:40.583" v="1198" actId="14100"/>
          <ac:spMkLst>
            <pc:docMk/>
            <pc:sldMk cId="3504989364" sldId="2444"/>
            <ac:spMk id="2" creationId="{8F6A6F4F-F7FB-4357-B965-AAF89A51EF02}"/>
          </ac:spMkLst>
        </pc:spChg>
        <pc:spChg chg="mod">
          <ac:chgData name="Julie Koesmarno" userId="31fed1c3-d6ac-4405-b68d-1920c7681777" providerId="ADAL" clId="{701068D3-342A-4ED7-804B-987C0497DEB9}" dt="2021-01-15T03:55:40.036" v="1231" actId="20577"/>
          <ac:spMkLst>
            <pc:docMk/>
            <pc:sldMk cId="3504989364" sldId="2444"/>
            <ac:spMk id="3" creationId="{F486119B-679E-444F-A0C6-6852C580FA6D}"/>
          </ac:spMkLst>
        </pc:spChg>
        <pc:spChg chg="del mod">
          <ac:chgData name="Julie Koesmarno" userId="31fed1c3-d6ac-4405-b68d-1920c7681777" providerId="ADAL" clId="{701068D3-342A-4ED7-804B-987C0497DEB9}" dt="2021-01-15T03:50:39.606" v="1174" actId="478"/>
          <ac:spMkLst>
            <pc:docMk/>
            <pc:sldMk cId="3504989364" sldId="2444"/>
            <ac:spMk id="7" creationId="{25F5D00E-AA94-4552-BA11-D80FAF26EB43}"/>
          </ac:spMkLst>
        </pc:spChg>
        <pc:spChg chg="add mod">
          <ac:chgData name="Julie Koesmarno" userId="31fed1c3-d6ac-4405-b68d-1920c7681777" providerId="ADAL" clId="{701068D3-342A-4ED7-804B-987C0497DEB9}" dt="2021-01-15T03:53:25.051" v="1224" actId="207"/>
          <ac:spMkLst>
            <pc:docMk/>
            <pc:sldMk cId="3504989364" sldId="2444"/>
            <ac:spMk id="9" creationId="{C6A405B0-8B40-43CF-8E54-1B96C6FA803D}"/>
          </ac:spMkLst>
        </pc:spChg>
        <pc:picChg chg="mod">
          <ac:chgData name="Julie Koesmarno" userId="31fed1c3-d6ac-4405-b68d-1920c7681777" providerId="ADAL" clId="{701068D3-342A-4ED7-804B-987C0497DEB9}" dt="2021-01-15T03:52:52.754" v="1212" actId="1076"/>
          <ac:picMkLst>
            <pc:docMk/>
            <pc:sldMk cId="3504989364" sldId="2444"/>
            <ac:picMk id="4" creationId="{D5000B91-2E15-4D57-A982-AF39F049C28E}"/>
          </ac:picMkLst>
        </pc:picChg>
        <pc:picChg chg="add mod">
          <ac:chgData name="Julie Koesmarno" userId="31fed1c3-d6ac-4405-b68d-1920c7681777" providerId="ADAL" clId="{701068D3-342A-4ED7-804B-987C0497DEB9}" dt="2021-01-15T03:52:56.621" v="1213" actId="1076"/>
          <ac:picMkLst>
            <pc:docMk/>
            <pc:sldMk cId="3504989364" sldId="2444"/>
            <ac:picMk id="6" creationId="{0702EE0C-9EA7-45C5-82F7-ABC8D796338B}"/>
          </ac:picMkLst>
        </pc:picChg>
        <pc:picChg chg="mod">
          <ac:chgData name="Julie Koesmarno" userId="31fed1c3-d6ac-4405-b68d-1920c7681777" providerId="ADAL" clId="{701068D3-342A-4ED7-804B-987C0497DEB9}" dt="2021-01-15T03:51:42.098" v="1200" actId="1076"/>
          <ac:picMkLst>
            <pc:docMk/>
            <pc:sldMk cId="3504989364" sldId="2444"/>
            <ac:picMk id="2050" creationId="{6C78131B-C4EE-43C6-BB0F-E9DCB21A1376}"/>
          </ac:picMkLst>
        </pc:picChg>
      </pc:sldChg>
      <pc:sldChg chg="delSp modSp add mod delAnim">
        <pc:chgData name="Julie Koesmarno" userId="31fed1c3-d6ac-4405-b68d-1920c7681777" providerId="ADAL" clId="{701068D3-342A-4ED7-804B-987C0497DEB9}" dt="2021-01-15T04:00:11.572" v="1387" actId="20577"/>
        <pc:sldMkLst>
          <pc:docMk/>
          <pc:sldMk cId="2154096864" sldId="2076138266"/>
        </pc:sldMkLst>
        <pc:spChg chg="mod">
          <ac:chgData name="Julie Koesmarno" userId="31fed1c3-d6ac-4405-b68d-1920c7681777" providerId="ADAL" clId="{701068D3-342A-4ED7-804B-987C0497DEB9}" dt="2021-01-15T03:57:27.929" v="1262" actId="1076"/>
          <ac:spMkLst>
            <pc:docMk/>
            <pc:sldMk cId="2154096864" sldId="2076138266"/>
            <ac:spMk id="11" creationId="{F3C06485-B6D6-47AC-B5FF-9AD306DB641C}"/>
          </ac:spMkLst>
        </pc:spChg>
        <pc:spChg chg="mod">
          <ac:chgData name="Julie Koesmarno" userId="31fed1c3-d6ac-4405-b68d-1920c7681777" providerId="ADAL" clId="{701068D3-342A-4ED7-804B-987C0497DEB9}" dt="2021-01-15T04:00:11.572" v="1387" actId="20577"/>
          <ac:spMkLst>
            <pc:docMk/>
            <pc:sldMk cId="2154096864" sldId="2076138266"/>
            <ac:spMk id="12" creationId="{FA36988E-3BD0-4871-BEF7-9EF7D045CBC6}"/>
          </ac:spMkLst>
        </pc:spChg>
        <pc:spChg chg="mod">
          <ac:chgData name="Julie Koesmarno" userId="31fed1c3-d6ac-4405-b68d-1920c7681777" providerId="ADAL" clId="{701068D3-342A-4ED7-804B-987C0497DEB9}" dt="2021-01-15T03:59:46.965" v="1371" actId="1076"/>
          <ac:spMkLst>
            <pc:docMk/>
            <pc:sldMk cId="2154096864" sldId="2076138266"/>
            <ac:spMk id="46" creationId="{8AED9A35-95C2-4CAD-BD81-64AE3F2AA9AB}"/>
          </ac:spMkLst>
        </pc:spChg>
        <pc:grpChg chg="del">
          <ac:chgData name="Julie Koesmarno" userId="31fed1c3-d6ac-4405-b68d-1920c7681777" providerId="ADAL" clId="{701068D3-342A-4ED7-804B-987C0497DEB9}" dt="2021-01-15T03:58:41.692" v="1307" actId="478"/>
          <ac:grpSpMkLst>
            <pc:docMk/>
            <pc:sldMk cId="2154096864" sldId="2076138266"/>
            <ac:grpSpMk id="22" creationId="{7CF56BE4-16BC-4D9B-BDEF-DF2F0A98F7AE}"/>
          </ac:grpSpMkLst>
        </pc:grpChg>
        <pc:grpChg chg="del">
          <ac:chgData name="Julie Koesmarno" userId="31fed1c3-d6ac-4405-b68d-1920c7681777" providerId="ADAL" clId="{701068D3-342A-4ED7-804B-987C0497DEB9}" dt="2021-01-15T03:59:35.676" v="1368" actId="478"/>
          <ac:grpSpMkLst>
            <pc:docMk/>
            <pc:sldMk cId="2154096864" sldId="2076138266"/>
            <ac:grpSpMk id="47" creationId="{533370CE-D3D6-4C58-B6F9-A74B9BC18909}"/>
          </ac:grpSpMkLst>
        </pc:grpChg>
      </pc:sldChg>
    </pc:docChg>
  </pc:docChgLst>
  <pc:docChgLst>
    <pc:chgData name="Julie Koesmarno" userId="S::jukoesma@microsoft.com::31fed1c3-d6ac-4405-b68d-1920c7681777" providerId="AD" clId="Web-{7AB10754-5D56-4635-B2A7-DB588793E8F1}"/>
    <pc:docChg chg="modSld">
      <pc:chgData name="Julie Koesmarno" userId="S::jukoesma@microsoft.com::31fed1c3-d6ac-4405-b68d-1920c7681777" providerId="AD" clId="Web-{7AB10754-5D56-4635-B2A7-DB588793E8F1}" dt="2021-01-15T14:59:34.427" v="19" actId="1076"/>
      <pc:docMkLst>
        <pc:docMk/>
      </pc:docMkLst>
      <pc:sldChg chg="addSp delSp modSp addAnim delAnim">
        <pc:chgData name="Julie Koesmarno" userId="S::jukoesma@microsoft.com::31fed1c3-d6ac-4405-b68d-1920c7681777" providerId="AD" clId="Web-{7AB10754-5D56-4635-B2A7-DB588793E8F1}" dt="2021-01-15T14:24:34.894" v="15" actId="20577"/>
        <pc:sldMkLst>
          <pc:docMk/>
          <pc:sldMk cId="563067389" sldId="1644"/>
        </pc:sldMkLst>
        <pc:spChg chg="add mod">
          <ac:chgData name="Julie Koesmarno" userId="S::jukoesma@microsoft.com::31fed1c3-d6ac-4405-b68d-1920c7681777" providerId="AD" clId="Web-{7AB10754-5D56-4635-B2A7-DB588793E8F1}" dt="2021-01-15T14:24:34.894" v="15" actId="20577"/>
          <ac:spMkLst>
            <pc:docMk/>
            <pc:sldMk cId="563067389" sldId="1644"/>
            <ac:spMk id="3" creationId="{E0302DBF-1E07-41AC-B057-D1D6859A4BCA}"/>
          </ac:spMkLst>
        </pc:spChg>
        <pc:spChg chg="mod">
          <ac:chgData name="Julie Koesmarno" userId="S::jukoesma@microsoft.com::31fed1c3-d6ac-4405-b68d-1920c7681777" providerId="AD" clId="Web-{7AB10754-5D56-4635-B2A7-DB588793E8F1}" dt="2021-01-15T14:24:20.686" v="11" actId="20577"/>
          <ac:spMkLst>
            <pc:docMk/>
            <pc:sldMk cId="563067389" sldId="1644"/>
            <ac:spMk id="22" creationId="{FD7EBAA1-179D-4CA6-92E4-9EBC4400B21C}"/>
          </ac:spMkLst>
        </pc:spChg>
        <pc:grpChg chg="del">
          <ac:chgData name="Julie Koesmarno" userId="S::jukoesma@microsoft.com::31fed1c3-d6ac-4405-b68d-1920c7681777" providerId="AD" clId="Web-{7AB10754-5D56-4635-B2A7-DB588793E8F1}" dt="2021-01-15T14:24:13.905" v="3"/>
          <ac:grpSpMkLst>
            <pc:docMk/>
            <pc:sldMk cId="563067389" sldId="1644"/>
            <ac:grpSpMk id="18" creationId="{90269DD9-FF90-4B6D-8E38-B901B6862C9F}"/>
          </ac:grpSpMkLst>
        </pc:grpChg>
        <pc:picChg chg="add mod">
          <ac:chgData name="Julie Koesmarno" userId="S::jukoesma@microsoft.com::31fed1c3-d6ac-4405-b68d-1920c7681777" providerId="AD" clId="Web-{7AB10754-5D56-4635-B2A7-DB588793E8F1}" dt="2021-01-15T14:24:25.362" v="12" actId="14100"/>
          <ac:picMkLst>
            <pc:docMk/>
            <pc:sldMk cId="563067389" sldId="1644"/>
            <ac:picMk id="2" creationId="{0578C2EA-72E0-4A59-A687-A9BAA37A2A46}"/>
          </ac:picMkLst>
        </pc:picChg>
      </pc:sldChg>
      <pc:sldChg chg="addSp modSp">
        <pc:chgData name="Julie Koesmarno" userId="S::jukoesma@microsoft.com::31fed1c3-d6ac-4405-b68d-1920c7681777" providerId="AD" clId="Web-{7AB10754-5D56-4635-B2A7-DB588793E8F1}" dt="2021-01-15T14:59:34.427" v="19" actId="1076"/>
        <pc:sldMkLst>
          <pc:docMk/>
          <pc:sldMk cId="2361653757" sldId="1679"/>
        </pc:sldMkLst>
        <pc:picChg chg="add mod">
          <ac:chgData name="Julie Koesmarno" userId="S::jukoesma@microsoft.com::31fed1c3-d6ac-4405-b68d-1920c7681777" providerId="AD" clId="Web-{7AB10754-5D56-4635-B2A7-DB588793E8F1}" dt="2021-01-15T14:59:34.427" v="19" actId="1076"/>
          <ac:picMkLst>
            <pc:docMk/>
            <pc:sldMk cId="2361653757" sldId="1679"/>
            <ac:picMk id="2" creationId="{5E72A146-A174-49B2-A21C-78270646A54C}"/>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82.svg"/><Relationship Id="rId5" Type="http://schemas.openxmlformats.org/officeDocument/2006/relationships/image" Target="../media/image81.png"/><Relationship Id="rId10" Type="http://schemas.openxmlformats.org/officeDocument/2006/relationships/image" Target="../media/image86.svg"/><Relationship Id="rId4" Type="http://schemas.openxmlformats.org/officeDocument/2006/relationships/image" Target="../media/image80.svg"/><Relationship Id="rId9" Type="http://schemas.openxmlformats.org/officeDocument/2006/relationships/image" Target="../media/image85.png"/></Relationships>
</file>

<file path=ppt/diagrams/_rels/drawing1.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82.svg"/><Relationship Id="rId5" Type="http://schemas.openxmlformats.org/officeDocument/2006/relationships/image" Target="../media/image81.png"/><Relationship Id="rId10" Type="http://schemas.openxmlformats.org/officeDocument/2006/relationships/image" Target="../media/image86.svg"/><Relationship Id="rId4" Type="http://schemas.openxmlformats.org/officeDocument/2006/relationships/image" Target="../media/image80.svg"/><Relationship Id="rId9" Type="http://schemas.openxmlformats.org/officeDocument/2006/relationships/image" Target="../media/image85.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472EB2-15AB-4802-8F5A-E5D5C9B9491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5E3B9A1-C298-4A0F-AC1F-74521D7D6F3D}">
      <dgm:prSet/>
      <dgm:spPr/>
      <dgm:t>
        <a:bodyPr/>
        <a:lstStyle/>
        <a:p>
          <a:pPr>
            <a:lnSpc>
              <a:spcPct val="100000"/>
            </a:lnSpc>
          </a:pPr>
          <a:r>
            <a:rPr lang="en-US">
              <a:latin typeface="Segoe UI" panose="020B0502040204020203" pitchFamily="34" charset="0"/>
              <a:cs typeface="Segoe UI" panose="020B0502040204020203" pitchFamily="34" charset="0"/>
            </a:rPr>
            <a:t>Notebook as UX</a:t>
          </a:r>
        </a:p>
      </dgm:t>
    </dgm:pt>
    <dgm:pt modelId="{A6DC25CC-11CE-4A40-AD23-E7AA81645948}" type="parTrans" cxnId="{0FD51027-7A6C-405B-964D-1E033B59343E}">
      <dgm:prSet/>
      <dgm:spPr/>
      <dgm:t>
        <a:bodyPr/>
        <a:lstStyle/>
        <a:p>
          <a:endParaRPr lang="en-US"/>
        </a:p>
      </dgm:t>
    </dgm:pt>
    <dgm:pt modelId="{915DF880-D3AA-473C-AFB1-BCCB235A22EF}" type="sibTrans" cxnId="{0FD51027-7A6C-405B-964D-1E033B59343E}">
      <dgm:prSet/>
      <dgm:spPr/>
      <dgm:t>
        <a:bodyPr/>
        <a:lstStyle/>
        <a:p>
          <a:endParaRPr lang="en-US"/>
        </a:p>
      </dgm:t>
    </dgm:pt>
    <dgm:pt modelId="{E3816E80-5F90-4891-AEBB-021351D9280B}">
      <dgm:prSet/>
      <dgm:spPr/>
      <dgm:t>
        <a:bodyPr/>
        <a:lstStyle/>
        <a:p>
          <a:pPr>
            <a:lnSpc>
              <a:spcPct val="100000"/>
            </a:lnSpc>
          </a:pPr>
          <a:r>
            <a:rPr lang="en-US">
              <a:latin typeface="Segoe UI" panose="020B0502040204020203" pitchFamily="34" charset="0"/>
              <a:cs typeface="Segoe UI" panose="020B0502040204020203" pitchFamily="34" charset="0"/>
            </a:rPr>
            <a:t>Deployment</a:t>
          </a:r>
        </a:p>
      </dgm:t>
    </dgm:pt>
    <dgm:pt modelId="{1A063CFA-431E-49E4-B582-17B9C4C96B67}" type="parTrans" cxnId="{DC42A279-5756-49AE-855A-EDC30ED12A8C}">
      <dgm:prSet/>
      <dgm:spPr/>
      <dgm:t>
        <a:bodyPr/>
        <a:lstStyle/>
        <a:p>
          <a:endParaRPr lang="en-US"/>
        </a:p>
      </dgm:t>
    </dgm:pt>
    <dgm:pt modelId="{372D9CDE-4939-4E9F-9D6D-4E38C8FEE069}" type="sibTrans" cxnId="{DC42A279-5756-49AE-855A-EDC30ED12A8C}">
      <dgm:prSet/>
      <dgm:spPr/>
      <dgm:t>
        <a:bodyPr/>
        <a:lstStyle/>
        <a:p>
          <a:endParaRPr lang="en-US"/>
        </a:p>
      </dgm:t>
    </dgm:pt>
    <dgm:pt modelId="{1217DE47-9443-4B5D-90C1-9F6C4357B3E3}">
      <dgm:prSet/>
      <dgm:spPr/>
      <dgm:t>
        <a:bodyPr/>
        <a:lstStyle/>
        <a:p>
          <a:pPr>
            <a:lnSpc>
              <a:spcPct val="100000"/>
            </a:lnSpc>
          </a:pPr>
          <a:r>
            <a:rPr lang="en-US">
              <a:latin typeface="Segoe UI" panose="020B0502040204020203" pitchFamily="34" charset="0"/>
              <a:cs typeface="Segoe UI" panose="020B0502040204020203" pitchFamily="34" charset="0"/>
            </a:rPr>
            <a:t>Troubleshooting</a:t>
          </a:r>
        </a:p>
      </dgm:t>
    </dgm:pt>
    <dgm:pt modelId="{D42C669B-7C9C-44C3-8B03-8FC7C9AA8475}" type="parTrans" cxnId="{97C5EA4B-266A-445B-AE05-276B2F39427C}">
      <dgm:prSet/>
      <dgm:spPr/>
      <dgm:t>
        <a:bodyPr/>
        <a:lstStyle/>
        <a:p>
          <a:endParaRPr lang="en-US"/>
        </a:p>
      </dgm:t>
    </dgm:pt>
    <dgm:pt modelId="{5034D8B5-1173-4AE5-84BB-50CE564F344B}" type="sibTrans" cxnId="{97C5EA4B-266A-445B-AE05-276B2F39427C}">
      <dgm:prSet/>
      <dgm:spPr/>
      <dgm:t>
        <a:bodyPr/>
        <a:lstStyle/>
        <a:p>
          <a:endParaRPr lang="en-US"/>
        </a:p>
      </dgm:t>
    </dgm:pt>
    <dgm:pt modelId="{645CBB89-046F-44BC-80DE-B2EE47956EC9}">
      <dgm:prSet/>
      <dgm:spPr/>
      <dgm:t>
        <a:bodyPr/>
        <a:lstStyle/>
        <a:p>
          <a:pPr>
            <a:lnSpc>
              <a:spcPct val="100000"/>
            </a:lnSpc>
          </a:pPr>
          <a:r>
            <a:rPr lang="en-US">
              <a:latin typeface="Segoe UI" panose="020B0502040204020203" pitchFamily="34" charset="0"/>
              <a:cs typeface="Segoe UI" panose="020B0502040204020203" pitchFamily="34" charset="0"/>
            </a:rPr>
            <a:t>Notebooks as Documentation</a:t>
          </a:r>
        </a:p>
      </dgm:t>
    </dgm:pt>
    <dgm:pt modelId="{B5C7CBAB-C7C8-4040-A796-0F3BC30A9DFD}" type="parTrans" cxnId="{6D46CC4C-BD1C-406C-B1D1-DAAD5D265553}">
      <dgm:prSet/>
      <dgm:spPr/>
      <dgm:t>
        <a:bodyPr/>
        <a:lstStyle/>
        <a:p>
          <a:endParaRPr lang="en-US"/>
        </a:p>
      </dgm:t>
    </dgm:pt>
    <dgm:pt modelId="{94C1D597-5143-4454-980B-63482AD8752D}" type="sibTrans" cxnId="{6D46CC4C-BD1C-406C-B1D1-DAAD5D265553}">
      <dgm:prSet/>
      <dgm:spPr/>
      <dgm:t>
        <a:bodyPr/>
        <a:lstStyle/>
        <a:p>
          <a:endParaRPr lang="en-US"/>
        </a:p>
      </dgm:t>
    </dgm:pt>
    <dgm:pt modelId="{52BCAEF6-C136-42DB-9405-1A3192A65418}">
      <dgm:prSet/>
      <dgm:spPr/>
      <dgm:t>
        <a:bodyPr/>
        <a:lstStyle/>
        <a:p>
          <a:pPr>
            <a:lnSpc>
              <a:spcPct val="100000"/>
            </a:lnSpc>
          </a:pPr>
          <a:r>
            <a:rPr lang="en-US">
              <a:latin typeface="Segoe UI" panose="020B0502040204020203" pitchFamily="34" charset="0"/>
              <a:cs typeface="Segoe UI" panose="020B0502040204020203" pitchFamily="34" charset="0"/>
            </a:rPr>
            <a:t>Documentation</a:t>
          </a:r>
        </a:p>
      </dgm:t>
    </dgm:pt>
    <dgm:pt modelId="{CA958E61-57ED-4E4D-9B1D-E7C81A3739AD}" type="parTrans" cxnId="{4FA7F145-03E4-48E5-8E3E-78DF6C928981}">
      <dgm:prSet/>
      <dgm:spPr/>
      <dgm:t>
        <a:bodyPr/>
        <a:lstStyle/>
        <a:p>
          <a:endParaRPr lang="en-US"/>
        </a:p>
      </dgm:t>
    </dgm:pt>
    <dgm:pt modelId="{E3AEFC6D-265D-4F9F-A001-0C01A0FC92DB}" type="sibTrans" cxnId="{4FA7F145-03E4-48E5-8E3E-78DF6C928981}">
      <dgm:prSet/>
      <dgm:spPr/>
      <dgm:t>
        <a:bodyPr/>
        <a:lstStyle/>
        <a:p>
          <a:endParaRPr lang="en-US"/>
        </a:p>
      </dgm:t>
    </dgm:pt>
    <dgm:pt modelId="{3E664A8D-C30F-4CF8-8D32-F4732B0C899C}">
      <dgm:prSet/>
      <dgm:spPr/>
      <dgm:t>
        <a:bodyPr/>
        <a:lstStyle/>
        <a:p>
          <a:pPr>
            <a:lnSpc>
              <a:spcPct val="100000"/>
            </a:lnSpc>
          </a:pPr>
          <a:r>
            <a:rPr lang="en-US">
              <a:latin typeface="Segoe UI" panose="020B0502040204020203" pitchFamily="34" charset="0"/>
              <a:cs typeface="Segoe UI" panose="020B0502040204020203" pitchFamily="34" charset="0"/>
            </a:rPr>
            <a:t>Education, Blogging</a:t>
          </a:r>
        </a:p>
      </dgm:t>
    </dgm:pt>
    <dgm:pt modelId="{087FBA43-99A0-42F9-A15D-F307B98AE526}" type="parTrans" cxnId="{CF9CBD8C-8860-43F4-8E72-FB7F427FD819}">
      <dgm:prSet/>
      <dgm:spPr/>
      <dgm:t>
        <a:bodyPr/>
        <a:lstStyle/>
        <a:p>
          <a:endParaRPr lang="en-US"/>
        </a:p>
      </dgm:t>
    </dgm:pt>
    <dgm:pt modelId="{37ABAE65-8164-49FF-A6BB-48007E402570}" type="sibTrans" cxnId="{CF9CBD8C-8860-43F4-8E72-FB7F427FD819}">
      <dgm:prSet/>
      <dgm:spPr/>
      <dgm:t>
        <a:bodyPr/>
        <a:lstStyle/>
        <a:p>
          <a:endParaRPr lang="en-US"/>
        </a:p>
      </dgm:t>
    </dgm:pt>
    <dgm:pt modelId="{A10C7F55-282B-441E-A29C-EFB967B1DE71}">
      <dgm:prSet/>
      <dgm:spPr/>
      <dgm:t>
        <a:bodyPr/>
        <a:lstStyle/>
        <a:p>
          <a:pPr>
            <a:lnSpc>
              <a:spcPct val="100000"/>
            </a:lnSpc>
          </a:pPr>
          <a:r>
            <a:rPr lang="en-US">
              <a:latin typeface="Segoe UI" panose="020B0502040204020203" pitchFamily="34" charset="0"/>
              <a:cs typeface="Segoe UI" panose="020B0502040204020203" pitchFamily="34" charset="0"/>
            </a:rPr>
            <a:t>Feature Discovery</a:t>
          </a:r>
        </a:p>
      </dgm:t>
    </dgm:pt>
    <dgm:pt modelId="{027C2C4B-3060-4BBC-9F79-47F5D44FD19F}" type="parTrans" cxnId="{25B6DF9A-C046-4353-9117-BBB247F438CC}">
      <dgm:prSet/>
      <dgm:spPr/>
      <dgm:t>
        <a:bodyPr/>
        <a:lstStyle/>
        <a:p>
          <a:endParaRPr lang="en-US"/>
        </a:p>
      </dgm:t>
    </dgm:pt>
    <dgm:pt modelId="{0E19DFC1-BF9E-4B85-B236-0D5371F12287}" type="sibTrans" cxnId="{25B6DF9A-C046-4353-9117-BBB247F438CC}">
      <dgm:prSet/>
      <dgm:spPr/>
      <dgm:t>
        <a:bodyPr/>
        <a:lstStyle/>
        <a:p>
          <a:endParaRPr lang="en-US"/>
        </a:p>
      </dgm:t>
    </dgm:pt>
    <dgm:pt modelId="{2631330A-EA4B-4D03-8061-852EB1891FA9}">
      <dgm:prSet/>
      <dgm:spPr/>
      <dgm:t>
        <a:bodyPr/>
        <a:lstStyle/>
        <a:p>
          <a:pPr>
            <a:lnSpc>
              <a:spcPct val="100000"/>
            </a:lnSpc>
          </a:pPr>
          <a:r>
            <a:rPr lang="en-US">
              <a:latin typeface="Segoe UI" panose="020B0502040204020203" pitchFamily="34" charset="0"/>
              <a:cs typeface="Segoe UI" panose="020B0502040204020203" pitchFamily="34" charset="0"/>
            </a:rPr>
            <a:t>Notebooks for </a:t>
          </a:r>
          <a:br>
            <a:rPr lang="en-US">
              <a:latin typeface="Segoe UI" panose="020B0502040204020203" pitchFamily="34" charset="0"/>
              <a:cs typeface="Segoe UI" panose="020B0502040204020203" pitchFamily="34" charset="0"/>
            </a:rPr>
          </a:br>
          <a:r>
            <a:rPr lang="en-US">
              <a:latin typeface="Segoe UI" panose="020B0502040204020203" pitchFamily="34" charset="0"/>
              <a:cs typeface="Segoe UI" panose="020B0502040204020203" pitchFamily="34" charset="0"/>
            </a:rPr>
            <a:t>Data Workflows</a:t>
          </a:r>
        </a:p>
      </dgm:t>
    </dgm:pt>
    <dgm:pt modelId="{9884DD9A-925E-45FC-8A4F-3BF492E6AE85}" type="parTrans" cxnId="{729658B8-959C-4DE8-BF3B-1688DB22473A}">
      <dgm:prSet/>
      <dgm:spPr/>
      <dgm:t>
        <a:bodyPr/>
        <a:lstStyle/>
        <a:p>
          <a:endParaRPr lang="en-US"/>
        </a:p>
      </dgm:t>
    </dgm:pt>
    <dgm:pt modelId="{6A3CCA4B-47A8-4B93-B7E9-EB365958272C}" type="sibTrans" cxnId="{729658B8-959C-4DE8-BF3B-1688DB22473A}">
      <dgm:prSet/>
      <dgm:spPr/>
      <dgm:t>
        <a:bodyPr/>
        <a:lstStyle/>
        <a:p>
          <a:endParaRPr lang="en-US"/>
        </a:p>
      </dgm:t>
    </dgm:pt>
    <dgm:pt modelId="{5DB67287-8A9C-44A0-9C67-BE136B9DD39D}">
      <dgm:prSet/>
      <dgm:spPr/>
      <dgm:t>
        <a:bodyPr/>
        <a:lstStyle/>
        <a:p>
          <a:pPr>
            <a:lnSpc>
              <a:spcPct val="100000"/>
            </a:lnSpc>
          </a:pPr>
          <a:r>
            <a:rPr lang="en-US">
              <a:latin typeface="Segoe UI" panose="020B0502040204020203" pitchFamily="34" charset="0"/>
              <a:cs typeface="Segoe UI" panose="020B0502040204020203" pitchFamily="34" charset="0"/>
            </a:rPr>
            <a:t>ML Notebooks</a:t>
          </a:r>
        </a:p>
      </dgm:t>
    </dgm:pt>
    <dgm:pt modelId="{A50F473A-F731-4404-BAD7-C23233861A63}" type="parTrans" cxnId="{B776C4EA-3492-4886-9F55-07C28D23E285}">
      <dgm:prSet/>
      <dgm:spPr/>
      <dgm:t>
        <a:bodyPr/>
        <a:lstStyle/>
        <a:p>
          <a:endParaRPr lang="en-US"/>
        </a:p>
      </dgm:t>
    </dgm:pt>
    <dgm:pt modelId="{10A6E685-6CFC-4F00-83E9-E6F8B4264E08}" type="sibTrans" cxnId="{B776C4EA-3492-4886-9F55-07C28D23E285}">
      <dgm:prSet/>
      <dgm:spPr/>
      <dgm:t>
        <a:bodyPr/>
        <a:lstStyle/>
        <a:p>
          <a:endParaRPr lang="en-US"/>
        </a:p>
      </dgm:t>
    </dgm:pt>
    <dgm:pt modelId="{0BF47BC3-351F-4A0F-836F-F66C8B1C7C2B}">
      <dgm:prSet/>
      <dgm:spPr/>
      <dgm:t>
        <a:bodyPr/>
        <a:lstStyle/>
        <a:p>
          <a:pPr>
            <a:lnSpc>
              <a:spcPct val="100000"/>
            </a:lnSpc>
          </a:pPr>
          <a:r>
            <a:rPr lang="en-US">
              <a:latin typeface="Segoe UI" panose="020B0502040204020203" pitchFamily="34" charset="0"/>
              <a:cs typeface="Segoe UI" panose="020B0502040204020203" pitchFamily="34" charset="0"/>
            </a:rPr>
            <a:t>Data Science</a:t>
          </a:r>
        </a:p>
      </dgm:t>
    </dgm:pt>
    <dgm:pt modelId="{326E96DD-E0F5-488F-AEE1-210139337535}" type="parTrans" cxnId="{4890D383-63F8-494D-8C12-2B538FA89B34}">
      <dgm:prSet/>
      <dgm:spPr/>
      <dgm:t>
        <a:bodyPr/>
        <a:lstStyle/>
        <a:p>
          <a:endParaRPr lang="en-US"/>
        </a:p>
      </dgm:t>
    </dgm:pt>
    <dgm:pt modelId="{230C6D56-A0A4-4F1D-802C-26FB967EA0DA}" type="sibTrans" cxnId="{4890D383-63F8-494D-8C12-2B538FA89B34}">
      <dgm:prSet/>
      <dgm:spPr/>
      <dgm:t>
        <a:bodyPr/>
        <a:lstStyle/>
        <a:p>
          <a:endParaRPr lang="en-US"/>
        </a:p>
      </dgm:t>
    </dgm:pt>
    <dgm:pt modelId="{1110C902-A821-430B-8347-7C1BE5F9DAB4}">
      <dgm:prSet/>
      <dgm:spPr/>
      <dgm:t>
        <a:bodyPr/>
        <a:lstStyle/>
        <a:p>
          <a:pPr>
            <a:lnSpc>
              <a:spcPct val="100000"/>
            </a:lnSpc>
          </a:pPr>
          <a:r>
            <a:rPr lang="en-US">
              <a:latin typeface="Segoe UI" panose="020B0502040204020203" pitchFamily="34" charset="0"/>
              <a:cs typeface="Segoe UI" panose="020B0502040204020203" pitchFamily="34" charset="0"/>
            </a:rPr>
            <a:t>Data Engineering </a:t>
          </a:r>
        </a:p>
      </dgm:t>
    </dgm:pt>
    <dgm:pt modelId="{5CEE8949-1C8C-4CCF-BA03-C4963C769E4C}" type="parTrans" cxnId="{E9198DA4-91E0-4EF9-B823-8EBD9829295B}">
      <dgm:prSet/>
      <dgm:spPr/>
      <dgm:t>
        <a:bodyPr/>
        <a:lstStyle/>
        <a:p>
          <a:endParaRPr lang="en-US"/>
        </a:p>
      </dgm:t>
    </dgm:pt>
    <dgm:pt modelId="{93CBD555-3151-4BB7-BE9C-F6B2B43BCB37}" type="sibTrans" cxnId="{E9198DA4-91E0-4EF9-B823-8EBD9829295B}">
      <dgm:prSet/>
      <dgm:spPr/>
      <dgm:t>
        <a:bodyPr/>
        <a:lstStyle/>
        <a:p>
          <a:endParaRPr lang="en-US"/>
        </a:p>
      </dgm:t>
    </dgm:pt>
    <dgm:pt modelId="{865DF78D-2D39-4438-B240-BC110DC76E4B}">
      <dgm:prSet/>
      <dgm:spPr/>
      <dgm:t>
        <a:bodyPr/>
        <a:lstStyle/>
        <a:p>
          <a:pPr>
            <a:lnSpc>
              <a:spcPct val="100000"/>
            </a:lnSpc>
          </a:pPr>
          <a:r>
            <a:rPr lang="en-US">
              <a:latin typeface="Segoe UI" panose="020B0502040204020203" pitchFamily="34" charset="0"/>
              <a:cs typeface="Segoe UI" panose="020B0502040204020203" pitchFamily="34" charset="0"/>
            </a:rPr>
            <a:t>Operational Notebooks</a:t>
          </a:r>
        </a:p>
      </dgm:t>
    </dgm:pt>
    <dgm:pt modelId="{FDCB1560-8831-4A9C-A81C-F16A37605C2A}" type="parTrans" cxnId="{9E07B121-CEA7-4CA5-B07B-99D58FBBF1A2}">
      <dgm:prSet/>
      <dgm:spPr/>
      <dgm:t>
        <a:bodyPr/>
        <a:lstStyle/>
        <a:p>
          <a:endParaRPr lang="en-US"/>
        </a:p>
      </dgm:t>
    </dgm:pt>
    <dgm:pt modelId="{ADA4CE32-EE19-4560-8C5D-0D7A178D86BE}" type="sibTrans" cxnId="{9E07B121-CEA7-4CA5-B07B-99D58FBBF1A2}">
      <dgm:prSet/>
      <dgm:spPr/>
      <dgm:t>
        <a:bodyPr/>
        <a:lstStyle/>
        <a:p>
          <a:endParaRPr lang="en-US"/>
        </a:p>
      </dgm:t>
    </dgm:pt>
    <dgm:pt modelId="{24622128-C36B-4725-9E15-B20758EF29B3}">
      <dgm:prSet/>
      <dgm:spPr/>
      <dgm:t>
        <a:bodyPr/>
        <a:lstStyle/>
        <a:p>
          <a:pPr>
            <a:lnSpc>
              <a:spcPct val="100000"/>
            </a:lnSpc>
          </a:pPr>
          <a:r>
            <a:rPr lang="en-US">
              <a:latin typeface="Segoe UI" panose="020B0502040204020203" pitchFamily="34" charset="0"/>
              <a:cs typeface="Segoe UI" panose="020B0502040204020203" pitchFamily="34" charset="0"/>
            </a:rPr>
            <a:t>Execute as Job, Testing</a:t>
          </a:r>
        </a:p>
      </dgm:t>
    </dgm:pt>
    <dgm:pt modelId="{CD4C2249-5C8A-4A66-AA37-77FB0C57D4D8}" type="parTrans" cxnId="{FEE4007C-344B-47D2-8EE4-9F1EBC19F8CA}">
      <dgm:prSet/>
      <dgm:spPr/>
      <dgm:t>
        <a:bodyPr/>
        <a:lstStyle/>
        <a:p>
          <a:endParaRPr lang="en-US"/>
        </a:p>
      </dgm:t>
    </dgm:pt>
    <dgm:pt modelId="{ADBCEF4E-ADF5-4CCE-B131-A64EE0C7D0A5}" type="sibTrans" cxnId="{FEE4007C-344B-47D2-8EE4-9F1EBC19F8CA}">
      <dgm:prSet/>
      <dgm:spPr/>
      <dgm:t>
        <a:bodyPr/>
        <a:lstStyle/>
        <a:p>
          <a:endParaRPr lang="en-US"/>
        </a:p>
      </dgm:t>
    </dgm:pt>
    <dgm:pt modelId="{2B642E25-5154-4CDC-A284-73B83FDDCC67}">
      <dgm:prSet/>
      <dgm:spPr/>
      <dgm:t>
        <a:bodyPr/>
        <a:lstStyle/>
        <a:p>
          <a:pPr>
            <a:lnSpc>
              <a:spcPct val="100000"/>
            </a:lnSpc>
          </a:pPr>
          <a:r>
            <a:rPr lang="en-US">
              <a:latin typeface="Segoe UI" panose="020B0502040204020203" pitchFamily="34" charset="0"/>
              <a:cs typeface="Segoe UI" panose="020B0502040204020203" pitchFamily="34" charset="0"/>
            </a:rPr>
            <a:t>Command Line Execution</a:t>
          </a:r>
        </a:p>
        <a:p>
          <a:pPr>
            <a:lnSpc>
              <a:spcPct val="100000"/>
            </a:lnSpc>
          </a:pPr>
          <a:r>
            <a:rPr lang="en-US">
              <a:latin typeface="Segoe UI" panose="020B0502040204020203" pitchFamily="34" charset="0"/>
              <a:cs typeface="Segoe UI" panose="020B0502040204020203" pitchFamily="34" charset="0"/>
            </a:rPr>
            <a:t>Incident Response Workflow</a:t>
          </a:r>
        </a:p>
      </dgm:t>
    </dgm:pt>
    <dgm:pt modelId="{DDAE6D07-A473-46C1-B877-E366FE71C24E}" type="parTrans" cxnId="{990A8EC2-80F0-439E-9096-F172C54C5B95}">
      <dgm:prSet/>
      <dgm:spPr/>
      <dgm:t>
        <a:bodyPr/>
        <a:lstStyle/>
        <a:p>
          <a:endParaRPr lang="en-US"/>
        </a:p>
      </dgm:t>
    </dgm:pt>
    <dgm:pt modelId="{1C41FBB6-0084-4E33-9168-803BE6DEC363}" type="sibTrans" cxnId="{990A8EC2-80F0-439E-9096-F172C54C5B95}">
      <dgm:prSet/>
      <dgm:spPr/>
      <dgm:t>
        <a:bodyPr/>
        <a:lstStyle/>
        <a:p>
          <a:endParaRPr lang="en-US"/>
        </a:p>
      </dgm:t>
    </dgm:pt>
    <dgm:pt modelId="{82C954E5-2749-4B61-9F0E-44EAC5849220}">
      <dgm:prSet/>
      <dgm:spPr/>
      <dgm:t>
        <a:bodyPr/>
        <a:lstStyle/>
        <a:p>
          <a:pPr>
            <a:lnSpc>
              <a:spcPct val="100000"/>
            </a:lnSpc>
          </a:pPr>
          <a:r>
            <a:rPr lang="en-US">
              <a:latin typeface="Segoe UI" panose="020B0502040204020203" pitchFamily="34" charset="0"/>
              <a:cs typeface="Segoe UI" panose="020B0502040204020203" pitchFamily="34" charset="0"/>
            </a:rPr>
            <a:t>Notebooks for Collaboration</a:t>
          </a:r>
        </a:p>
      </dgm:t>
    </dgm:pt>
    <dgm:pt modelId="{E9F9B14C-867F-4D1F-A52E-00A423E55726}" type="parTrans" cxnId="{3346BC34-0954-4DEF-BE60-D830FD04933C}">
      <dgm:prSet/>
      <dgm:spPr/>
      <dgm:t>
        <a:bodyPr/>
        <a:lstStyle/>
        <a:p>
          <a:endParaRPr lang="en-US"/>
        </a:p>
      </dgm:t>
    </dgm:pt>
    <dgm:pt modelId="{215A2899-4C62-43AF-B94B-CC19CF8345F7}" type="sibTrans" cxnId="{3346BC34-0954-4DEF-BE60-D830FD04933C}">
      <dgm:prSet/>
      <dgm:spPr/>
      <dgm:t>
        <a:bodyPr/>
        <a:lstStyle/>
        <a:p>
          <a:endParaRPr lang="en-US"/>
        </a:p>
      </dgm:t>
    </dgm:pt>
    <dgm:pt modelId="{5C40F9C6-E658-44AA-A0BE-0A842A94709C}">
      <dgm:prSet/>
      <dgm:spPr/>
      <dgm:t>
        <a:bodyPr/>
        <a:lstStyle/>
        <a:p>
          <a:pPr>
            <a:lnSpc>
              <a:spcPct val="100000"/>
            </a:lnSpc>
          </a:pPr>
          <a:r>
            <a:rPr lang="en-US">
              <a:latin typeface="Segoe UI" panose="020B0502040204020203" pitchFamily="34" charset="0"/>
              <a:cs typeface="Segoe UI" panose="020B0502040204020203" pitchFamily="34" charset="0"/>
            </a:rPr>
            <a:t>Collaboration</a:t>
          </a:r>
        </a:p>
      </dgm:t>
    </dgm:pt>
    <dgm:pt modelId="{117634A3-3B9A-4A8B-806A-16A56A4B8197}" type="parTrans" cxnId="{8D7C8529-8877-46C1-8ABD-6E8186CBD749}">
      <dgm:prSet/>
      <dgm:spPr/>
      <dgm:t>
        <a:bodyPr/>
        <a:lstStyle/>
        <a:p>
          <a:endParaRPr lang="en-US"/>
        </a:p>
      </dgm:t>
    </dgm:pt>
    <dgm:pt modelId="{2A7498C2-E35E-48D7-968B-285463662F43}" type="sibTrans" cxnId="{8D7C8529-8877-46C1-8ABD-6E8186CBD749}">
      <dgm:prSet/>
      <dgm:spPr/>
      <dgm:t>
        <a:bodyPr/>
        <a:lstStyle/>
        <a:p>
          <a:endParaRPr lang="en-US"/>
        </a:p>
      </dgm:t>
    </dgm:pt>
    <dgm:pt modelId="{4A91F629-3317-4D60-A33A-F613C122A501}">
      <dgm:prSet/>
      <dgm:spPr/>
      <dgm:t>
        <a:bodyPr/>
        <a:lstStyle/>
        <a:p>
          <a:pPr>
            <a:lnSpc>
              <a:spcPct val="100000"/>
            </a:lnSpc>
          </a:pPr>
          <a:r>
            <a:rPr lang="en-US">
              <a:latin typeface="Segoe UI" panose="020B0502040204020203" pitchFamily="34" charset="0"/>
              <a:cs typeface="Segoe UI" panose="020B0502040204020203" pitchFamily="34" charset="0"/>
            </a:rPr>
            <a:t>Reporting</a:t>
          </a:r>
        </a:p>
      </dgm:t>
    </dgm:pt>
    <dgm:pt modelId="{5C6EEE3E-AE61-40B9-BAF0-BFCA6269F14B}" type="parTrans" cxnId="{9653DFD5-5883-4B74-844C-EF654A04D56D}">
      <dgm:prSet/>
      <dgm:spPr/>
      <dgm:t>
        <a:bodyPr/>
        <a:lstStyle/>
        <a:p>
          <a:endParaRPr lang="en-US"/>
        </a:p>
      </dgm:t>
    </dgm:pt>
    <dgm:pt modelId="{75F47AC1-526A-4C89-B16E-2413C0755900}" type="sibTrans" cxnId="{9653DFD5-5883-4B74-844C-EF654A04D56D}">
      <dgm:prSet/>
      <dgm:spPr/>
      <dgm:t>
        <a:bodyPr/>
        <a:lstStyle/>
        <a:p>
          <a:endParaRPr lang="en-US"/>
        </a:p>
      </dgm:t>
    </dgm:pt>
    <dgm:pt modelId="{C07A1002-41D2-46A1-8D41-28B295CCF14A}">
      <dgm:prSet/>
      <dgm:spPr/>
      <dgm:t>
        <a:bodyPr/>
        <a:lstStyle/>
        <a:p>
          <a:pPr>
            <a:lnSpc>
              <a:spcPct val="100000"/>
            </a:lnSpc>
          </a:pPr>
          <a:r>
            <a:rPr lang="en-US">
              <a:latin typeface="Segoe UI" panose="020B0502040204020203" pitchFamily="34" charset="0"/>
              <a:cs typeface="Segoe UI" panose="020B0502040204020203" pitchFamily="34" charset="0"/>
            </a:rPr>
            <a:t>Data Viz</a:t>
          </a:r>
        </a:p>
      </dgm:t>
    </dgm:pt>
    <dgm:pt modelId="{981808DD-B7CD-43A2-83F7-033A92B4730A}" type="parTrans" cxnId="{58723662-5A53-48FF-820A-7C9B3870CA57}">
      <dgm:prSet/>
      <dgm:spPr/>
      <dgm:t>
        <a:bodyPr/>
        <a:lstStyle/>
        <a:p>
          <a:endParaRPr lang="en-US"/>
        </a:p>
      </dgm:t>
    </dgm:pt>
    <dgm:pt modelId="{4364495A-953A-4F97-81FC-5FEE5305A341}" type="sibTrans" cxnId="{58723662-5A53-48FF-820A-7C9B3870CA57}">
      <dgm:prSet/>
      <dgm:spPr/>
      <dgm:t>
        <a:bodyPr/>
        <a:lstStyle/>
        <a:p>
          <a:endParaRPr lang="en-US"/>
        </a:p>
      </dgm:t>
    </dgm:pt>
    <dgm:pt modelId="{B393A978-0258-456A-A8D5-8274088AE2C6}" type="pres">
      <dgm:prSet presAssocID="{E4472EB2-15AB-4802-8F5A-E5D5C9B94917}" presName="root" presStyleCnt="0">
        <dgm:presLayoutVars>
          <dgm:dir/>
          <dgm:resizeHandles val="exact"/>
        </dgm:presLayoutVars>
      </dgm:prSet>
      <dgm:spPr/>
    </dgm:pt>
    <dgm:pt modelId="{31BBF9BB-0CF6-4959-A4C0-23A2CC89C7A4}" type="pres">
      <dgm:prSet presAssocID="{D5E3B9A1-C298-4A0F-AC1F-74521D7D6F3D}" presName="compNode" presStyleCnt="0"/>
      <dgm:spPr/>
    </dgm:pt>
    <dgm:pt modelId="{99E0C358-AC12-467E-B6FF-18E76C8749C3}" type="pres">
      <dgm:prSet presAssocID="{D5E3B9A1-C298-4A0F-AC1F-74521D7D6F3D}" presName="bgRect" presStyleLbl="bgShp" presStyleIdx="0" presStyleCnt="5"/>
      <dgm:spPr/>
    </dgm:pt>
    <dgm:pt modelId="{D6A1F0C2-D453-499C-B595-82C5A228F504}" type="pres">
      <dgm:prSet presAssocID="{D5E3B9A1-C298-4A0F-AC1F-74521D7D6F3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aptop"/>
        </a:ext>
      </dgm:extLst>
    </dgm:pt>
    <dgm:pt modelId="{6ED2A870-40AC-4E3C-848C-1BD790DA0F4A}" type="pres">
      <dgm:prSet presAssocID="{D5E3B9A1-C298-4A0F-AC1F-74521D7D6F3D}" presName="spaceRect" presStyleCnt="0"/>
      <dgm:spPr/>
    </dgm:pt>
    <dgm:pt modelId="{ED75FE14-FC2A-4914-B074-474CD3E433C2}" type="pres">
      <dgm:prSet presAssocID="{D5E3B9A1-C298-4A0F-AC1F-74521D7D6F3D}" presName="parTx" presStyleLbl="revTx" presStyleIdx="0" presStyleCnt="10">
        <dgm:presLayoutVars>
          <dgm:chMax val="0"/>
          <dgm:chPref val="0"/>
        </dgm:presLayoutVars>
      </dgm:prSet>
      <dgm:spPr/>
    </dgm:pt>
    <dgm:pt modelId="{3FA5EE73-4E75-4183-BF59-E5A3525D3AAA}" type="pres">
      <dgm:prSet presAssocID="{D5E3B9A1-C298-4A0F-AC1F-74521D7D6F3D}" presName="desTx" presStyleLbl="revTx" presStyleIdx="1" presStyleCnt="10">
        <dgm:presLayoutVars/>
      </dgm:prSet>
      <dgm:spPr/>
    </dgm:pt>
    <dgm:pt modelId="{45EF561B-65AE-4C74-8C4C-15DD7DDAB85F}" type="pres">
      <dgm:prSet presAssocID="{915DF880-D3AA-473C-AFB1-BCCB235A22EF}" presName="sibTrans" presStyleCnt="0"/>
      <dgm:spPr/>
    </dgm:pt>
    <dgm:pt modelId="{D308D569-3D02-4F06-8712-0ACA7D3A75D3}" type="pres">
      <dgm:prSet presAssocID="{645CBB89-046F-44BC-80DE-B2EE47956EC9}" presName="compNode" presStyleCnt="0"/>
      <dgm:spPr/>
    </dgm:pt>
    <dgm:pt modelId="{6D062354-D289-483F-8AA0-279E881DBB93}" type="pres">
      <dgm:prSet presAssocID="{645CBB89-046F-44BC-80DE-B2EE47956EC9}" presName="bgRect" presStyleLbl="bgShp" presStyleIdx="1" presStyleCnt="5"/>
      <dgm:spPr/>
    </dgm:pt>
    <dgm:pt modelId="{33CC4F0D-41BF-4B0A-8145-3FD8B6D957E1}" type="pres">
      <dgm:prSet presAssocID="{645CBB89-046F-44BC-80DE-B2EE47956EC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ecklist"/>
        </a:ext>
      </dgm:extLst>
    </dgm:pt>
    <dgm:pt modelId="{EF283B04-115F-4FE1-A825-265F03714CFB}" type="pres">
      <dgm:prSet presAssocID="{645CBB89-046F-44BC-80DE-B2EE47956EC9}" presName="spaceRect" presStyleCnt="0"/>
      <dgm:spPr/>
    </dgm:pt>
    <dgm:pt modelId="{103867FC-B27D-41BD-AB12-048CFE4DB070}" type="pres">
      <dgm:prSet presAssocID="{645CBB89-046F-44BC-80DE-B2EE47956EC9}" presName="parTx" presStyleLbl="revTx" presStyleIdx="2" presStyleCnt="10">
        <dgm:presLayoutVars>
          <dgm:chMax val="0"/>
          <dgm:chPref val="0"/>
        </dgm:presLayoutVars>
      </dgm:prSet>
      <dgm:spPr/>
    </dgm:pt>
    <dgm:pt modelId="{CE36733D-0029-4BF4-A76D-AF5BC765B5F2}" type="pres">
      <dgm:prSet presAssocID="{645CBB89-046F-44BC-80DE-B2EE47956EC9}" presName="desTx" presStyleLbl="revTx" presStyleIdx="3" presStyleCnt="10">
        <dgm:presLayoutVars/>
      </dgm:prSet>
      <dgm:spPr/>
    </dgm:pt>
    <dgm:pt modelId="{2DC05926-DC79-43B6-B61F-730058BB9ADE}" type="pres">
      <dgm:prSet presAssocID="{94C1D597-5143-4454-980B-63482AD8752D}" presName="sibTrans" presStyleCnt="0"/>
      <dgm:spPr/>
    </dgm:pt>
    <dgm:pt modelId="{B8FB14AB-C5E6-4D60-A085-3E2740B5C420}" type="pres">
      <dgm:prSet presAssocID="{82C954E5-2749-4B61-9F0E-44EAC5849220}" presName="compNode" presStyleCnt="0"/>
      <dgm:spPr/>
    </dgm:pt>
    <dgm:pt modelId="{CBF488A6-0060-4211-A8B3-71FAD7309EB3}" type="pres">
      <dgm:prSet presAssocID="{82C954E5-2749-4B61-9F0E-44EAC5849220}" presName="bgRect" presStyleLbl="bgShp" presStyleIdx="2" presStyleCnt="5"/>
      <dgm:spPr>
        <a:solidFill>
          <a:schemeClr val="accent3">
            <a:lumMod val="75000"/>
          </a:schemeClr>
        </a:solidFill>
      </dgm:spPr>
    </dgm:pt>
    <dgm:pt modelId="{9A297DAF-BC0A-4E52-B790-A35504E74534}" type="pres">
      <dgm:prSet presAssocID="{82C954E5-2749-4B61-9F0E-44EAC584922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hat"/>
        </a:ext>
      </dgm:extLst>
    </dgm:pt>
    <dgm:pt modelId="{872FAE6F-3A79-464A-B5EF-196BAD39CE2D}" type="pres">
      <dgm:prSet presAssocID="{82C954E5-2749-4B61-9F0E-44EAC5849220}" presName="spaceRect" presStyleCnt="0"/>
      <dgm:spPr/>
    </dgm:pt>
    <dgm:pt modelId="{5D9317BB-6A17-4B83-A3AC-1B730B6A50A5}" type="pres">
      <dgm:prSet presAssocID="{82C954E5-2749-4B61-9F0E-44EAC5849220}" presName="parTx" presStyleLbl="revTx" presStyleIdx="4" presStyleCnt="10">
        <dgm:presLayoutVars>
          <dgm:chMax val="0"/>
          <dgm:chPref val="0"/>
        </dgm:presLayoutVars>
      </dgm:prSet>
      <dgm:spPr/>
    </dgm:pt>
    <dgm:pt modelId="{6ED542A4-353D-4380-91FD-0A5FD001C45E}" type="pres">
      <dgm:prSet presAssocID="{82C954E5-2749-4B61-9F0E-44EAC5849220}" presName="desTx" presStyleLbl="revTx" presStyleIdx="5" presStyleCnt="10">
        <dgm:presLayoutVars/>
      </dgm:prSet>
      <dgm:spPr/>
    </dgm:pt>
    <dgm:pt modelId="{C1EBB49B-3197-4C5E-8EEE-85778C085E53}" type="pres">
      <dgm:prSet presAssocID="{215A2899-4C62-43AF-B94B-CC19CF8345F7}" presName="sibTrans" presStyleCnt="0"/>
      <dgm:spPr/>
    </dgm:pt>
    <dgm:pt modelId="{460B7F8D-94E1-4C63-9E2C-114D76CE5B97}" type="pres">
      <dgm:prSet presAssocID="{2631330A-EA4B-4D03-8061-852EB1891FA9}" presName="compNode" presStyleCnt="0"/>
      <dgm:spPr/>
    </dgm:pt>
    <dgm:pt modelId="{378A2208-256F-4CD1-97EE-FE5797E229D7}" type="pres">
      <dgm:prSet presAssocID="{2631330A-EA4B-4D03-8061-852EB1891FA9}" presName="bgRect" presStyleLbl="bgShp" presStyleIdx="3" presStyleCnt="5"/>
      <dgm:spPr/>
    </dgm:pt>
    <dgm:pt modelId="{548747F0-DEEB-46E2-A663-DFA9BA3AB502}" type="pres">
      <dgm:prSet presAssocID="{2631330A-EA4B-4D03-8061-852EB1891FA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eaker"/>
        </a:ext>
      </dgm:extLst>
    </dgm:pt>
    <dgm:pt modelId="{816CAB36-8667-406C-A86D-D6F0A7F0CDFC}" type="pres">
      <dgm:prSet presAssocID="{2631330A-EA4B-4D03-8061-852EB1891FA9}" presName="spaceRect" presStyleCnt="0"/>
      <dgm:spPr/>
    </dgm:pt>
    <dgm:pt modelId="{412DCF8A-567E-4E56-8A30-C01D4420A834}" type="pres">
      <dgm:prSet presAssocID="{2631330A-EA4B-4D03-8061-852EB1891FA9}" presName="parTx" presStyleLbl="revTx" presStyleIdx="6" presStyleCnt="10">
        <dgm:presLayoutVars>
          <dgm:chMax val="0"/>
          <dgm:chPref val="0"/>
        </dgm:presLayoutVars>
      </dgm:prSet>
      <dgm:spPr/>
    </dgm:pt>
    <dgm:pt modelId="{3E54C246-1D93-48FC-B213-C26E424A0A56}" type="pres">
      <dgm:prSet presAssocID="{2631330A-EA4B-4D03-8061-852EB1891FA9}" presName="desTx" presStyleLbl="revTx" presStyleIdx="7" presStyleCnt="10">
        <dgm:presLayoutVars/>
      </dgm:prSet>
      <dgm:spPr/>
    </dgm:pt>
    <dgm:pt modelId="{C9265DBC-7549-4D7A-A752-45CD8E95541D}" type="pres">
      <dgm:prSet presAssocID="{6A3CCA4B-47A8-4B93-B7E9-EB365958272C}" presName="sibTrans" presStyleCnt="0"/>
      <dgm:spPr/>
    </dgm:pt>
    <dgm:pt modelId="{846D10BB-D00E-487C-8EEA-7992ABD03CC6}" type="pres">
      <dgm:prSet presAssocID="{865DF78D-2D39-4438-B240-BC110DC76E4B}" presName="compNode" presStyleCnt="0"/>
      <dgm:spPr/>
    </dgm:pt>
    <dgm:pt modelId="{D046AA10-9ACE-4533-9907-AAA08E871BFD}" type="pres">
      <dgm:prSet presAssocID="{865DF78D-2D39-4438-B240-BC110DC76E4B}" presName="bgRect" presStyleLbl="bgShp" presStyleIdx="4" presStyleCnt="5"/>
      <dgm:spPr/>
    </dgm:pt>
    <dgm:pt modelId="{BEC2385D-C1E1-4275-805A-1E3DC81263D4}" type="pres">
      <dgm:prSet presAssocID="{865DF78D-2D39-4438-B240-BC110DC76E4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Gears"/>
        </a:ext>
      </dgm:extLst>
    </dgm:pt>
    <dgm:pt modelId="{0EF640ED-FAC7-4C5E-9CB4-47B17C8B641E}" type="pres">
      <dgm:prSet presAssocID="{865DF78D-2D39-4438-B240-BC110DC76E4B}" presName="spaceRect" presStyleCnt="0"/>
      <dgm:spPr/>
    </dgm:pt>
    <dgm:pt modelId="{B060B8A0-6E1C-43E7-9B97-3280BAA0231E}" type="pres">
      <dgm:prSet presAssocID="{865DF78D-2D39-4438-B240-BC110DC76E4B}" presName="parTx" presStyleLbl="revTx" presStyleIdx="8" presStyleCnt="10">
        <dgm:presLayoutVars>
          <dgm:chMax val="0"/>
          <dgm:chPref val="0"/>
        </dgm:presLayoutVars>
      </dgm:prSet>
      <dgm:spPr/>
    </dgm:pt>
    <dgm:pt modelId="{F6E0E578-9B06-4C07-80C9-82C887982CAA}" type="pres">
      <dgm:prSet presAssocID="{865DF78D-2D39-4438-B240-BC110DC76E4B}" presName="desTx" presStyleLbl="revTx" presStyleIdx="9" presStyleCnt="10">
        <dgm:presLayoutVars/>
      </dgm:prSet>
      <dgm:spPr/>
    </dgm:pt>
  </dgm:ptLst>
  <dgm:cxnLst>
    <dgm:cxn modelId="{38A31E04-AAA5-4952-A010-AFF2234D7438}" type="presOf" srcId="{1110C902-A821-430B-8347-7C1BE5F9DAB4}" destId="{3E54C246-1D93-48FC-B213-C26E424A0A56}" srcOrd="0" destOrd="2" presId="urn:microsoft.com/office/officeart/2018/2/layout/IconVerticalSolidList"/>
    <dgm:cxn modelId="{BAE5BC18-279F-437F-87FB-4F6397FAA57C}" type="presOf" srcId="{2B642E25-5154-4CDC-A284-73B83FDDCC67}" destId="{F6E0E578-9B06-4C07-80C9-82C887982CAA}" srcOrd="0" destOrd="1" presId="urn:microsoft.com/office/officeart/2018/2/layout/IconVerticalSolidList"/>
    <dgm:cxn modelId="{9E07B121-CEA7-4CA5-B07B-99D58FBBF1A2}" srcId="{E4472EB2-15AB-4802-8F5A-E5D5C9B94917}" destId="{865DF78D-2D39-4438-B240-BC110DC76E4B}" srcOrd="4" destOrd="0" parTransId="{FDCB1560-8831-4A9C-A81C-F16A37605C2A}" sibTransId="{ADA4CE32-EE19-4560-8C5D-0D7A178D86BE}"/>
    <dgm:cxn modelId="{A5E7B822-4587-4F9E-9C26-F5298CA3665C}" type="presOf" srcId="{52BCAEF6-C136-42DB-9405-1A3192A65418}" destId="{CE36733D-0029-4BF4-A76D-AF5BC765B5F2}" srcOrd="0" destOrd="0" presId="urn:microsoft.com/office/officeart/2018/2/layout/IconVerticalSolidList"/>
    <dgm:cxn modelId="{0FD51027-7A6C-405B-964D-1E033B59343E}" srcId="{E4472EB2-15AB-4802-8F5A-E5D5C9B94917}" destId="{D5E3B9A1-C298-4A0F-AC1F-74521D7D6F3D}" srcOrd="0" destOrd="0" parTransId="{A6DC25CC-11CE-4A40-AD23-E7AA81645948}" sibTransId="{915DF880-D3AA-473C-AFB1-BCCB235A22EF}"/>
    <dgm:cxn modelId="{8D7C8529-8877-46C1-8ABD-6E8186CBD749}" srcId="{82C954E5-2749-4B61-9F0E-44EAC5849220}" destId="{5C40F9C6-E658-44AA-A0BE-0A842A94709C}" srcOrd="0" destOrd="0" parTransId="{117634A3-3B9A-4A8B-806A-16A56A4B8197}" sibTransId="{2A7498C2-E35E-48D7-968B-285463662F43}"/>
    <dgm:cxn modelId="{FEA0772E-F1CB-4ECD-BBE6-E40FCEA0436E}" type="presOf" srcId="{24622128-C36B-4725-9E15-B20758EF29B3}" destId="{F6E0E578-9B06-4C07-80C9-82C887982CAA}" srcOrd="0" destOrd="0" presId="urn:microsoft.com/office/officeart/2018/2/layout/IconVerticalSolidList"/>
    <dgm:cxn modelId="{B4AAA934-D71B-4F80-80F2-A4FEEDF31ED9}" type="presOf" srcId="{0BF47BC3-351F-4A0F-836F-F66C8B1C7C2B}" destId="{3E54C246-1D93-48FC-B213-C26E424A0A56}" srcOrd="0" destOrd="1" presId="urn:microsoft.com/office/officeart/2018/2/layout/IconVerticalSolidList"/>
    <dgm:cxn modelId="{3346BC34-0954-4DEF-BE60-D830FD04933C}" srcId="{E4472EB2-15AB-4802-8F5A-E5D5C9B94917}" destId="{82C954E5-2749-4B61-9F0E-44EAC5849220}" srcOrd="2" destOrd="0" parTransId="{E9F9B14C-867F-4D1F-A52E-00A423E55726}" sibTransId="{215A2899-4C62-43AF-B94B-CC19CF8345F7}"/>
    <dgm:cxn modelId="{58723662-5A53-48FF-820A-7C9B3870CA57}" srcId="{82C954E5-2749-4B61-9F0E-44EAC5849220}" destId="{C07A1002-41D2-46A1-8D41-28B295CCF14A}" srcOrd="2" destOrd="0" parTransId="{981808DD-B7CD-43A2-83F7-033A92B4730A}" sibTransId="{4364495A-953A-4F97-81FC-5FEE5305A341}"/>
    <dgm:cxn modelId="{3C878262-9679-450E-A41D-537F4033E507}" type="presOf" srcId="{E3816E80-5F90-4891-AEBB-021351D9280B}" destId="{3FA5EE73-4E75-4183-BF59-E5A3525D3AAA}" srcOrd="0" destOrd="0" presId="urn:microsoft.com/office/officeart/2018/2/layout/IconVerticalSolidList"/>
    <dgm:cxn modelId="{51152F43-736E-40AC-8B35-1AE3E6350FA8}" type="presOf" srcId="{D5E3B9A1-C298-4A0F-AC1F-74521D7D6F3D}" destId="{ED75FE14-FC2A-4914-B074-474CD3E433C2}" srcOrd="0" destOrd="0" presId="urn:microsoft.com/office/officeart/2018/2/layout/IconVerticalSolidList"/>
    <dgm:cxn modelId="{4FA7F145-03E4-48E5-8E3E-78DF6C928981}" srcId="{645CBB89-046F-44BC-80DE-B2EE47956EC9}" destId="{52BCAEF6-C136-42DB-9405-1A3192A65418}" srcOrd="0" destOrd="0" parTransId="{CA958E61-57ED-4E4D-9B1D-E7C81A3739AD}" sibTransId="{E3AEFC6D-265D-4F9F-A001-0C01A0FC92DB}"/>
    <dgm:cxn modelId="{AE76916A-B79E-411C-AC30-5CD491C89F37}" type="presOf" srcId="{865DF78D-2D39-4438-B240-BC110DC76E4B}" destId="{B060B8A0-6E1C-43E7-9B97-3280BAA0231E}" srcOrd="0" destOrd="0" presId="urn:microsoft.com/office/officeart/2018/2/layout/IconVerticalSolidList"/>
    <dgm:cxn modelId="{97C5EA4B-266A-445B-AE05-276B2F39427C}" srcId="{D5E3B9A1-C298-4A0F-AC1F-74521D7D6F3D}" destId="{1217DE47-9443-4B5D-90C1-9F6C4357B3E3}" srcOrd="1" destOrd="0" parTransId="{D42C669B-7C9C-44C3-8B03-8FC7C9AA8475}" sibTransId="{5034D8B5-1173-4AE5-84BB-50CE564F344B}"/>
    <dgm:cxn modelId="{6D46CC4C-BD1C-406C-B1D1-DAAD5D265553}" srcId="{E4472EB2-15AB-4802-8F5A-E5D5C9B94917}" destId="{645CBB89-046F-44BC-80DE-B2EE47956EC9}" srcOrd="1" destOrd="0" parTransId="{B5C7CBAB-C7C8-4040-A796-0F3BC30A9DFD}" sibTransId="{94C1D597-5143-4454-980B-63482AD8752D}"/>
    <dgm:cxn modelId="{3583A56E-D3F7-4B80-A17B-80E222F1E10C}" type="presOf" srcId="{645CBB89-046F-44BC-80DE-B2EE47956EC9}" destId="{103867FC-B27D-41BD-AB12-048CFE4DB070}" srcOrd="0" destOrd="0" presId="urn:microsoft.com/office/officeart/2018/2/layout/IconVerticalSolidList"/>
    <dgm:cxn modelId="{A7942A4F-ED74-41B2-A21D-785A3E8BE4B6}" type="presOf" srcId="{C07A1002-41D2-46A1-8D41-28B295CCF14A}" destId="{6ED542A4-353D-4380-91FD-0A5FD001C45E}" srcOrd="0" destOrd="2" presId="urn:microsoft.com/office/officeart/2018/2/layout/IconVerticalSolidList"/>
    <dgm:cxn modelId="{26519054-476A-49C0-B0B4-41E14607E109}" type="presOf" srcId="{5C40F9C6-E658-44AA-A0BE-0A842A94709C}" destId="{6ED542A4-353D-4380-91FD-0A5FD001C45E}" srcOrd="0" destOrd="0" presId="urn:microsoft.com/office/officeart/2018/2/layout/IconVerticalSolidList"/>
    <dgm:cxn modelId="{787D3A56-FA65-4954-9D43-4A59171DF3A2}" type="presOf" srcId="{82C954E5-2749-4B61-9F0E-44EAC5849220}" destId="{5D9317BB-6A17-4B83-A3AC-1B730B6A50A5}" srcOrd="0" destOrd="0" presId="urn:microsoft.com/office/officeart/2018/2/layout/IconVerticalSolidList"/>
    <dgm:cxn modelId="{C8036656-2AC8-4603-A5CE-AD8561FBA472}" type="presOf" srcId="{3E664A8D-C30F-4CF8-8D32-F4732B0C899C}" destId="{CE36733D-0029-4BF4-A76D-AF5BC765B5F2}" srcOrd="0" destOrd="1" presId="urn:microsoft.com/office/officeart/2018/2/layout/IconVerticalSolidList"/>
    <dgm:cxn modelId="{DC42A279-5756-49AE-855A-EDC30ED12A8C}" srcId="{D5E3B9A1-C298-4A0F-AC1F-74521D7D6F3D}" destId="{E3816E80-5F90-4891-AEBB-021351D9280B}" srcOrd="0" destOrd="0" parTransId="{1A063CFA-431E-49E4-B582-17B9C4C96B67}" sibTransId="{372D9CDE-4939-4E9F-9D6D-4E38C8FEE069}"/>
    <dgm:cxn modelId="{FEE4007C-344B-47D2-8EE4-9F1EBC19F8CA}" srcId="{865DF78D-2D39-4438-B240-BC110DC76E4B}" destId="{24622128-C36B-4725-9E15-B20758EF29B3}" srcOrd="0" destOrd="0" parTransId="{CD4C2249-5C8A-4A66-AA37-77FB0C57D4D8}" sibTransId="{ADBCEF4E-ADF5-4CCE-B131-A64EE0C7D0A5}"/>
    <dgm:cxn modelId="{F443A67F-E7FB-43C7-93D2-D21A0EF726AE}" type="presOf" srcId="{4A91F629-3317-4D60-A33A-F613C122A501}" destId="{6ED542A4-353D-4380-91FD-0A5FD001C45E}" srcOrd="0" destOrd="1" presId="urn:microsoft.com/office/officeart/2018/2/layout/IconVerticalSolidList"/>
    <dgm:cxn modelId="{4890D383-63F8-494D-8C12-2B538FA89B34}" srcId="{2631330A-EA4B-4D03-8061-852EB1891FA9}" destId="{0BF47BC3-351F-4A0F-836F-F66C8B1C7C2B}" srcOrd="1" destOrd="0" parTransId="{326E96DD-E0F5-488F-AEE1-210139337535}" sibTransId="{230C6D56-A0A4-4F1D-802C-26FB967EA0DA}"/>
    <dgm:cxn modelId="{CF9CBD8C-8860-43F4-8E72-FB7F427FD819}" srcId="{645CBB89-046F-44BC-80DE-B2EE47956EC9}" destId="{3E664A8D-C30F-4CF8-8D32-F4732B0C899C}" srcOrd="1" destOrd="0" parTransId="{087FBA43-99A0-42F9-A15D-F307B98AE526}" sibTransId="{37ABAE65-8164-49FF-A6BB-48007E402570}"/>
    <dgm:cxn modelId="{25B6DF9A-C046-4353-9117-BBB247F438CC}" srcId="{645CBB89-046F-44BC-80DE-B2EE47956EC9}" destId="{A10C7F55-282B-441E-A29C-EFB967B1DE71}" srcOrd="2" destOrd="0" parTransId="{027C2C4B-3060-4BBC-9F79-47F5D44FD19F}" sibTransId="{0E19DFC1-BF9E-4B85-B236-0D5371F12287}"/>
    <dgm:cxn modelId="{A68FB49B-1E83-44C9-86B9-0FDD12661EE4}" type="presOf" srcId="{5DB67287-8A9C-44A0-9C67-BE136B9DD39D}" destId="{3E54C246-1D93-48FC-B213-C26E424A0A56}" srcOrd="0" destOrd="0" presId="urn:microsoft.com/office/officeart/2018/2/layout/IconVerticalSolidList"/>
    <dgm:cxn modelId="{E9198DA4-91E0-4EF9-B823-8EBD9829295B}" srcId="{2631330A-EA4B-4D03-8061-852EB1891FA9}" destId="{1110C902-A821-430B-8347-7C1BE5F9DAB4}" srcOrd="2" destOrd="0" parTransId="{5CEE8949-1C8C-4CCF-BA03-C4963C769E4C}" sibTransId="{93CBD555-3151-4BB7-BE9C-F6B2B43BCB37}"/>
    <dgm:cxn modelId="{849E14A9-CD5C-4826-9214-8327EE5F0138}" type="presOf" srcId="{2631330A-EA4B-4D03-8061-852EB1891FA9}" destId="{412DCF8A-567E-4E56-8A30-C01D4420A834}" srcOrd="0" destOrd="0" presId="urn:microsoft.com/office/officeart/2018/2/layout/IconVerticalSolidList"/>
    <dgm:cxn modelId="{CADF25AB-C1D3-4769-B412-E264886D0C2B}" type="presOf" srcId="{A10C7F55-282B-441E-A29C-EFB967B1DE71}" destId="{CE36733D-0029-4BF4-A76D-AF5BC765B5F2}" srcOrd="0" destOrd="2" presId="urn:microsoft.com/office/officeart/2018/2/layout/IconVerticalSolidList"/>
    <dgm:cxn modelId="{729658B8-959C-4DE8-BF3B-1688DB22473A}" srcId="{E4472EB2-15AB-4802-8F5A-E5D5C9B94917}" destId="{2631330A-EA4B-4D03-8061-852EB1891FA9}" srcOrd="3" destOrd="0" parTransId="{9884DD9A-925E-45FC-8A4F-3BF492E6AE85}" sibTransId="{6A3CCA4B-47A8-4B93-B7E9-EB365958272C}"/>
    <dgm:cxn modelId="{990A8EC2-80F0-439E-9096-F172C54C5B95}" srcId="{865DF78D-2D39-4438-B240-BC110DC76E4B}" destId="{2B642E25-5154-4CDC-A284-73B83FDDCC67}" srcOrd="1" destOrd="0" parTransId="{DDAE6D07-A473-46C1-B877-E366FE71C24E}" sibTransId="{1C41FBB6-0084-4E33-9168-803BE6DEC363}"/>
    <dgm:cxn modelId="{9653DFD5-5883-4B74-844C-EF654A04D56D}" srcId="{82C954E5-2749-4B61-9F0E-44EAC5849220}" destId="{4A91F629-3317-4D60-A33A-F613C122A501}" srcOrd="1" destOrd="0" parTransId="{5C6EEE3E-AE61-40B9-BAF0-BFCA6269F14B}" sibTransId="{75F47AC1-526A-4C89-B16E-2413C0755900}"/>
    <dgm:cxn modelId="{0CBE8FE3-5F3F-4C29-BF25-8F4F1A32FCCF}" type="presOf" srcId="{1217DE47-9443-4B5D-90C1-9F6C4357B3E3}" destId="{3FA5EE73-4E75-4183-BF59-E5A3525D3AAA}" srcOrd="0" destOrd="1" presId="urn:microsoft.com/office/officeart/2018/2/layout/IconVerticalSolidList"/>
    <dgm:cxn modelId="{B776C4EA-3492-4886-9F55-07C28D23E285}" srcId="{2631330A-EA4B-4D03-8061-852EB1891FA9}" destId="{5DB67287-8A9C-44A0-9C67-BE136B9DD39D}" srcOrd="0" destOrd="0" parTransId="{A50F473A-F731-4404-BAD7-C23233861A63}" sibTransId="{10A6E685-6CFC-4F00-83E9-E6F8B4264E08}"/>
    <dgm:cxn modelId="{E36860FE-5BAE-4C5E-BDBC-C1DD43D34E7D}" type="presOf" srcId="{E4472EB2-15AB-4802-8F5A-E5D5C9B94917}" destId="{B393A978-0258-456A-A8D5-8274088AE2C6}" srcOrd="0" destOrd="0" presId="urn:microsoft.com/office/officeart/2018/2/layout/IconVerticalSolidList"/>
    <dgm:cxn modelId="{80985608-0B6B-4A16-B694-58BD4935A03F}" type="presParOf" srcId="{B393A978-0258-456A-A8D5-8274088AE2C6}" destId="{31BBF9BB-0CF6-4959-A4C0-23A2CC89C7A4}" srcOrd="0" destOrd="0" presId="urn:microsoft.com/office/officeart/2018/2/layout/IconVerticalSolidList"/>
    <dgm:cxn modelId="{EF0CFB8E-AE19-4BC7-8779-483094F4A2AC}" type="presParOf" srcId="{31BBF9BB-0CF6-4959-A4C0-23A2CC89C7A4}" destId="{99E0C358-AC12-467E-B6FF-18E76C8749C3}" srcOrd="0" destOrd="0" presId="urn:microsoft.com/office/officeart/2018/2/layout/IconVerticalSolidList"/>
    <dgm:cxn modelId="{5B4C9412-3A67-4632-9174-89007FD38AFB}" type="presParOf" srcId="{31BBF9BB-0CF6-4959-A4C0-23A2CC89C7A4}" destId="{D6A1F0C2-D453-499C-B595-82C5A228F504}" srcOrd="1" destOrd="0" presId="urn:microsoft.com/office/officeart/2018/2/layout/IconVerticalSolidList"/>
    <dgm:cxn modelId="{0E607436-6EB7-4824-A6FC-A87BFA39C834}" type="presParOf" srcId="{31BBF9BB-0CF6-4959-A4C0-23A2CC89C7A4}" destId="{6ED2A870-40AC-4E3C-848C-1BD790DA0F4A}" srcOrd="2" destOrd="0" presId="urn:microsoft.com/office/officeart/2018/2/layout/IconVerticalSolidList"/>
    <dgm:cxn modelId="{43E7E138-62A5-4877-8A78-025C1D1251DB}" type="presParOf" srcId="{31BBF9BB-0CF6-4959-A4C0-23A2CC89C7A4}" destId="{ED75FE14-FC2A-4914-B074-474CD3E433C2}" srcOrd="3" destOrd="0" presId="urn:microsoft.com/office/officeart/2018/2/layout/IconVerticalSolidList"/>
    <dgm:cxn modelId="{E8860BC2-C055-4341-A68C-9ED2C576B8CA}" type="presParOf" srcId="{31BBF9BB-0CF6-4959-A4C0-23A2CC89C7A4}" destId="{3FA5EE73-4E75-4183-BF59-E5A3525D3AAA}" srcOrd="4" destOrd="0" presId="urn:microsoft.com/office/officeart/2018/2/layout/IconVerticalSolidList"/>
    <dgm:cxn modelId="{9B71AC58-A51E-49EE-8708-D218646233B4}" type="presParOf" srcId="{B393A978-0258-456A-A8D5-8274088AE2C6}" destId="{45EF561B-65AE-4C74-8C4C-15DD7DDAB85F}" srcOrd="1" destOrd="0" presId="urn:microsoft.com/office/officeart/2018/2/layout/IconVerticalSolidList"/>
    <dgm:cxn modelId="{2C481B8B-5014-4162-83DF-89BEC02F5E64}" type="presParOf" srcId="{B393A978-0258-456A-A8D5-8274088AE2C6}" destId="{D308D569-3D02-4F06-8712-0ACA7D3A75D3}" srcOrd="2" destOrd="0" presId="urn:microsoft.com/office/officeart/2018/2/layout/IconVerticalSolidList"/>
    <dgm:cxn modelId="{EE088CD5-9177-4D86-A802-79D41BEEC29B}" type="presParOf" srcId="{D308D569-3D02-4F06-8712-0ACA7D3A75D3}" destId="{6D062354-D289-483F-8AA0-279E881DBB93}" srcOrd="0" destOrd="0" presId="urn:microsoft.com/office/officeart/2018/2/layout/IconVerticalSolidList"/>
    <dgm:cxn modelId="{A68E6DE3-9377-4790-B491-59BE3F24EFE7}" type="presParOf" srcId="{D308D569-3D02-4F06-8712-0ACA7D3A75D3}" destId="{33CC4F0D-41BF-4B0A-8145-3FD8B6D957E1}" srcOrd="1" destOrd="0" presId="urn:microsoft.com/office/officeart/2018/2/layout/IconVerticalSolidList"/>
    <dgm:cxn modelId="{5A92E0E4-5387-406B-8B7C-D3547D325011}" type="presParOf" srcId="{D308D569-3D02-4F06-8712-0ACA7D3A75D3}" destId="{EF283B04-115F-4FE1-A825-265F03714CFB}" srcOrd="2" destOrd="0" presId="urn:microsoft.com/office/officeart/2018/2/layout/IconVerticalSolidList"/>
    <dgm:cxn modelId="{1C4C6A49-879B-4C2B-98B3-6F7BDA2517F6}" type="presParOf" srcId="{D308D569-3D02-4F06-8712-0ACA7D3A75D3}" destId="{103867FC-B27D-41BD-AB12-048CFE4DB070}" srcOrd="3" destOrd="0" presId="urn:microsoft.com/office/officeart/2018/2/layout/IconVerticalSolidList"/>
    <dgm:cxn modelId="{D342F7C3-1DB2-45E3-AD86-95C990843F4A}" type="presParOf" srcId="{D308D569-3D02-4F06-8712-0ACA7D3A75D3}" destId="{CE36733D-0029-4BF4-A76D-AF5BC765B5F2}" srcOrd="4" destOrd="0" presId="urn:microsoft.com/office/officeart/2018/2/layout/IconVerticalSolidList"/>
    <dgm:cxn modelId="{01297AE6-81AD-41CA-9849-6E344FD3C8AF}" type="presParOf" srcId="{B393A978-0258-456A-A8D5-8274088AE2C6}" destId="{2DC05926-DC79-43B6-B61F-730058BB9ADE}" srcOrd="3" destOrd="0" presId="urn:microsoft.com/office/officeart/2018/2/layout/IconVerticalSolidList"/>
    <dgm:cxn modelId="{CFE8DEA4-92E2-4A8E-B285-69EEA8643965}" type="presParOf" srcId="{B393A978-0258-456A-A8D5-8274088AE2C6}" destId="{B8FB14AB-C5E6-4D60-A085-3E2740B5C420}" srcOrd="4" destOrd="0" presId="urn:microsoft.com/office/officeart/2018/2/layout/IconVerticalSolidList"/>
    <dgm:cxn modelId="{F2FF3AD7-5179-491C-B1A0-F1C5C87600D2}" type="presParOf" srcId="{B8FB14AB-C5E6-4D60-A085-3E2740B5C420}" destId="{CBF488A6-0060-4211-A8B3-71FAD7309EB3}" srcOrd="0" destOrd="0" presId="urn:microsoft.com/office/officeart/2018/2/layout/IconVerticalSolidList"/>
    <dgm:cxn modelId="{CDA5E4ED-66FB-46EE-B39B-19E8EBCC3619}" type="presParOf" srcId="{B8FB14AB-C5E6-4D60-A085-3E2740B5C420}" destId="{9A297DAF-BC0A-4E52-B790-A35504E74534}" srcOrd="1" destOrd="0" presId="urn:microsoft.com/office/officeart/2018/2/layout/IconVerticalSolidList"/>
    <dgm:cxn modelId="{D2419AE5-5B15-4B87-AD7C-BD07D54D8B38}" type="presParOf" srcId="{B8FB14AB-C5E6-4D60-A085-3E2740B5C420}" destId="{872FAE6F-3A79-464A-B5EF-196BAD39CE2D}" srcOrd="2" destOrd="0" presId="urn:microsoft.com/office/officeart/2018/2/layout/IconVerticalSolidList"/>
    <dgm:cxn modelId="{F6AAF28F-F94A-4E8E-80DC-AC375B96277F}" type="presParOf" srcId="{B8FB14AB-C5E6-4D60-A085-3E2740B5C420}" destId="{5D9317BB-6A17-4B83-A3AC-1B730B6A50A5}" srcOrd="3" destOrd="0" presId="urn:microsoft.com/office/officeart/2018/2/layout/IconVerticalSolidList"/>
    <dgm:cxn modelId="{0DF894E9-42A0-4E79-B2D4-EA4DE4BCB430}" type="presParOf" srcId="{B8FB14AB-C5E6-4D60-A085-3E2740B5C420}" destId="{6ED542A4-353D-4380-91FD-0A5FD001C45E}" srcOrd="4" destOrd="0" presId="urn:microsoft.com/office/officeart/2018/2/layout/IconVerticalSolidList"/>
    <dgm:cxn modelId="{D339EAEC-9BA1-405D-B73D-A6ECA0177579}" type="presParOf" srcId="{B393A978-0258-456A-A8D5-8274088AE2C6}" destId="{C1EBB49B-3197-4C5E-8EEE-85778C085E53}" srcOrd="5" destOrd="0" presId="urn:microsoft.com/office/officeart/2018/2/layout/IconVerticalSolidList"/>
    <dgm:cxn modelId="{B8AE2214-6164-49AB-ABDE-FFF1D81AF526}" type="presParOf" srcId="{B393A978-0258-456A-A8D5-8274088AE2C6}" destId="{460B7F8D-94E1-4C63-9E2C-114D76CE5B97}" srcOrd="6" destOrd="0" presId="urn:microsoft.com/office/officeart/2018/2/layout/IconVerticalSolidList"/>
    <dgm:cxn modelId="{34737836-FB90-41B0-B4DA-0F689B24F0D7}" type="presParOf" srcId="{460B7F8D-94E1-4C63-9E2C-114D76CE5B97}" destId="{378A2208-256F-4CD1-97EE-FE5797E229D7}" srcOrd="0" destOrd="0" presId="urn:microsoft.com/office/officeart/2018/2/layout/IconVerticalSolidList"/>
    <dgm:cxn modelId="{AC914C76-B945-4FA5-9BF3-5DC9CBEE2A39}" type="presParOf" srcId="{460B7F8D-94E1-4C63-9E2C-114D76CE5B97}" destId="{548747F0-DEEB-46E2-A663-DFA9BA3AB502}" srcOrd="1" destOrd="0" presId="urn:microsoft.com/office/officeart/2018/2/layout/IconVerticalSolidList"/>
    <dgm:cxn modelId="{3410656C-9265-43DA-8723-2042425AD779}" type="presParOf" srcId="{460B7F8D-94E1-4C63-9E2C-114D76CE5B97}" destId="{816CAB36-8667-406C-A86D-D6F0A7F0CDFC}" srcOrd="2" destOrd="0" presId="urn:microsoft.com/office/officeart/2018/2/layout/IconVerticalSolidList"/>
    <dgm:cxn modelId="{5880412B-EB01-40F9-B4C1-69DB448EB534}" type="presParOf" srcId="{460B7F8D-94E1-4C63-9E2C-114D76CE5B97}" destId="{412DCF8A-567E-4E56-8A30-C01D4420A834}" srcOrd="3" destOrd="0" presId="urn:microsoft.com/office/officeart/2018/2/layout/IconVerticalSolidList"/>
    <dgm:cxn modelId="{07602792-F465-4AA1-8286-4C1481B361FB}" type="presParOf" srcId="{460B7F8D-94E1-4C63-9E2C-114D76CE5B97}" destId="{3E54C246-1D93-48FC-B213-C26E424A0A56}" srcOrd="4" destOrd="0" presId="urn:microsoft.com/office/officeart/2018/2/layout/IconVerticalSolidList"/>
    <dgm:cxn modelId="{6DDB63C3-C366-47E5-ACA5-E9BCBD1D5105}" type="presParOf" srcId="{B393A978-0258-456A-A8D5-8274088AE2C6}" destId="{C9265DBC-7549-4D7A-A752-45CD8E95541D}" srcOrd="7" destOrd="0" presId="urn:microsoft.com/office/officeart/2018/2/layout/IconVerticalSolidList"/>
    <dgm:cxn modelId="{1CCE4157-C61A-40DB-B322-CA2F7C02AF31}" type="presParOf" srcId="{B393A978-0258-456A-A8D5-8274088AE2C6}" destId="{846D10BB-D00E-487C-8EEA-7992ABD03CC6}" srcOrd="8" destOrd="0" presId="urn:microsoft.com/office/officeart/2018/2/layout/IconVerticalSolidList"/>
    <dgm:cxn modelId="{2E684C4F-1692-402A-A846-48BC45D0CD94}" type="presParOf" srcId="{846D10BB-D00E-487C-8EEA-7992ABD03CC6}" destId="{D046AA10-9ACE-4533-9907-AAA08E871BFD}" srcOrd="0" destOrd="0" presId="urn:microsoft.com/office/officeart/2018/2/layout/IconVerticalSolidList"/>
    <dgm:cxn modelId="{C1E505EF-28E8-4836-9B19-AFCAEA8ABBD3}" type="presParOf" srcId="{846D10BB-D00E-487C-8EEA-7992ABD03CC6}" destId="{BEC2385D-C1E1-4275-805A-1E3DC81263D4}" srcOrd="1" destOrd="0" presId="urn:microsoft.com/office/officeart/2018/2/layout/IconVerticalSolidList"/>
    <dgm:cxn modelId="{00BE9A4F-945F-44FF-8DDA-1A83C53B2AD3}" type="presParOf" srcId="{846D10BB-D00E-487C-8EEA-7992ABD03CC6}" destId="{0EF640ED-FAC7-4C5E-9CB4-47B17C8B641E}" srcOrd="2" destOrd="0" presId="urn:microsoft.com/office/officeart/2018/2/layout/IconVerticalSolidList"/>
    <dgm:cxn modelId="{95490204-647C-40BD-BC7F-EF70561BE975}" type="presParOf" srcId="{846D10BB-D00E-487C-8EEA-7992ABD03CC6}" destId="{B060B8A0-6E1C-43E7-9B97-3280BAA0231E}" srcOrd="3" destOrd="0" presId="urn:microsoft.com/office/officeart/2018/2/layout/IconVerticalSolidList"/>
    <dgm:cxn modelId="{30A9C74B-A3A3-438D-A7C1-8F2543A4B218}" type="presParOf" srcId="{846D10BB-D00E-487C-8EEA-7992ABD03CC6}" destId="{F6E0E578-9B06-4C07-80C9-82C887982CAA}"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38257E34-DB8B-44A3-9F04-3929EAF5A1D1}"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94D06DC9-CEA5-40B3-A742-6A204043BD34}">
      <dgm:prSet phldrT="[Text]"/>
      <dgm:spPr/>
      <dgm:t>
        <a:bodyPr/>
        <a:lstStyle/>
        <a:p>
          <a:r>
            <a:rPr lang="en-US"/>
            <a:t>System Event / User Reported Incident</a:t>
          </a:r>
        </a:p>
      </dgm:t>
    </dgm:pt>
    <dgm:pt modelId="{94259D7F-DD90-4744-8AB9-319B3CF4DFF5}" type="parTrans" cxnId="{192E1B50-9CCA-4509-8B28-B7F0F0EB060A}">
      <dgm:prSet/>
      <dgm:spPr/>
      <dgm:t>
        <a:bodyPr/>
        <a:lstStyle/>
        <a:p>
          <a:endParaRPr lang="en-US"/>
        </a:p>
      </dgm:t>
    </dgm:pt>
    <dgm:pt modelId="{B8635B9C-AF29-4EAF-910F-B62AFBC5AD89}" type="sibTrans" cxnId="{192E1B50-9CCA-4509-8B28-B7F0F0EB060A}">
      <dgm:prSet/>
      <dgm:spPr/>
      <dgm:t>
        <a:bodyPr/>
        <a:lstStyle/>
        <a:p>
          <a:endParaRPr lang="en-US"/>
        </a:p>
      </dgm:t>
    </dgm:pt>
    <dgm:pt modelId="{BFD8E468-837D-4F5C-AE97-C36E1ECE40F8}">
      <dgm:prSet phldrT="[Text]"/>
      <dgm:spPr/>
      <dgm:t>
        <a:bodyPr/>
        <a:lstStyle/>
        <a:p>
          <a:r>
            <a:rPr lang="en-US"/>
            <a:t>Use existing notebooks</a:t>
          </a:r>
        </a:p>
      </dgm:t>
    </dgm:pt>
    <dgm:pt modelId="{A923F562-36AE-4298-9941-869412CB128D}" type="parTrans" cxnId="{5C64EB9E-AAA4-4BE3-91CA-12FA65F0A476}">
      <dgm:prSet/>
      <dgm:spPr/>
      <dgm:t>
        <a:bodyPr/>
        <a:lstStyle/>
        <a:p>
          <a:endParaRPr lang="en-US"/>
        </a:p>
      </dgm:t>
    </dgm:pt>
    <dgm:pt modelId="{2DCDB334-EB54-4948-BA9F-FB760B9D22B0}" type="sibTrans" cxnId="{5C64EB9E-AAA4-4BE3-91CA-12FA65F0A476}">
      <dgm:prSet/>
      <dgm:spPr/>
      <dgm:t>
        <a:bodyPr/>
        <a:lstStyle/>
        <a:p>
          <a:endParaRPr lang="en-US"/>
        </a:p>
      </dgm:t>
    </dgm:pt>
    <dgm:pt modelId="{D7ACDB2C-D6EF-4EEF-B910-E37244A435DD}">
      <dgm:prSet phldrT="[Text]"/>
      <dgm:spPr/>
      <dgm:t>
        <a:bodyPr/>
        <a:lstStyle/>
        <a:p>
          <a:r>
            <a:rPr lang="en-US"/>
            <a:t>Create new notebooks</a:t>
          </a:r>
        </a:p>
      </dgm:t>
    </dgm:pt>
    <dgm:pt modelId="{5BBB79C0-FAB5-47F0-8C66-2ADE74986D83}" type="parTrans" cxnId="{3ACD2FF0-768F-4C36-B879-CD6A83CF32DC}">
      <dgm:prSet/>
      <dgm:spPr/>
      <dgm:t>
        <a:bodyPr/>
        <a:lstStyle/>
        <a:p>
          <a:endParaRPr lang="en-US"/>
        </a:p>
      </dgm:t>
    </dgm:pt>
    <dgm:pt modelId="{2F48DDCB-867E-4553-9B60-07B7232E773D}" type="sibTrans" cxnId="{3ACD2FF0-768F-4C36-B879-CD6A83CF32DC}">
      <dgm:prSet/>
      <dgm:spPr/>
      <dgm:t>
        <a:bodyPr/>
        <a:lstStyle/>
        <a:p>
          <a:endParaRPr lang="en-US"/>
        </a:p>
      </dgm:t>
    </dgm:pt>
    <dgm:pt modelId="{41918BE6-9BF0-4FA9-9369-90933BA1008D}">
      <dgm:prSet phldrT="[Text]"/>
      <dgm:spPr/>
      <dgm:t>
        <a:bodyPr/>
        <a:lstStyle/>
        <a:p>
          <a:r>
            <a:rPr lang="en-US"/>
            <a:t>Add reusable notebook</a:t>
          </a:r>
        </a:p>
      </dgm:t>
    </dgm:pt>
    <dgm:pt modelId="{D2A254C5-5BF9-4ECA-971D-B05339B6273D}" type="parTrans" cxnId="{A780D35D-7F70-46A8-B9B7-878F5A28D4A5}">
      <dgm:prSet/>
      <dgm:spPr/>
      <dgm:t>
        <a:bodyPr/>
        <a:lstStyle/>
        <a:p>
          <a:endParaRPr lang="en-US"/>
        </a:p>
      </dgm:t>
    </dgm:pt>
    <dgm:pt modelId="{F84CEF4B-ABD9-4798-84A8-832F54F719C0}" type="sibTrans" cxnId="{A780D35D-7F70-46A8-B9B7-878F5A28D4A5}">
      <dgm:prSet/>
      <dgm:spPr/>
      <dgm:t>
        <a:bodyPr/>
        <a:lstStyle/>
        <a:p>
          <a:endParaRPr lang="en-US"/>
        </a:p>
      </dgm:t>
    </dgm:pt>
    <dgm:pt modelId="{BEE6AB03-F68C-4388-A4AE-9CAB89853A15}">
      <dgm:prSet phldrT="[Text]"/>
      <dgm:spPr/>
      <dgm:t>
        <a:bodyPr/>
        <a:lstStyle/>
        <a:p>
          <a:r>
            <a:rPr lang="en-US"/>
            <a:t>Rate existing notebooks</a:t>
          </a:r>
        </a:p>
      </dgm:t>
    </dgm:pt>
    <dgm:pt modelId="{C07DE5DC-8394-4B64-8C87-3EFA8C6638C2}" type="sibTrans" cxnId="{AA3DD07B-1FCB-41C3-819B-E36773304266}">
      <dgm:prSet/>
      <dgm:spPr/>
      <dgm:t>
        <a:bodyPr/>
        <a:lstStyle/>
        <a:p>
          <a:endParaRPr lang="en-US"/>
        </a:p>
      </dgm:t>
    </dgm:pt>
    <dgm:pt modelId="{94862CD8-F8A9-4279-8AB5-E5EB9CBE1997}" type="parTrans" cxnId="{AA3DD07B-1FCB-41C3-819B-E36773304266}">
      <dgm:prSet/>
      <dgm:spPr/>
      <dgm:t>
        <a:bodyPr/>
        <a:lstStyle/>
        <a:p>
          <a:endParaRPr lang="en-US"/>
        </a:p>
      </dgm:t>
    </dgm:pt>
    <dgm:pt modelId="{26E8DB61-8D2D-4E69-B92F-0CA229651C56}">
      <dgm:prSet phldrT="[Text]"/>
      <dgm:spPr/>
      <dgm:t>
        <a:bodyPr/>
        <a:lstStyle/>
        <a:p>
          <a:r>
            <a:rPr lang="en-US"/>
            <a:t>Log </a:t>
          </a:r>
          <a:r>
            <a:rPr lang="en-US" err="1"/>
            <a:t>adhoc</a:t>
          </a:r>
          <a:r>
            <a:rPr lang="en-US"/>
            <a:t> notebook in incident system</a:t>
          </a:r>
        </a:p>
      </dgm:t>
    </dgm:pt>
    <dgm:pt modelId="{FADB4038-63A9-4F4A-8CF7-4358E9A3FF46}" type="parTrans" cxnId="{367D6278-7606-4DE6-A351-71FD6FF05907}">
      <dgm:prSet/>
      <dgm:spPr/>
      <dgm:t>
        <a:bodyPr/>
        <a:lstStyle/>
        <a:p>
          <a:endParaRPr lang="en-US"/>
        </a:p>
      </dgm:t>
    </dgm:pt>
    <dgm:pt modelId="{C1F75513-2716-467E-8316-46C7A38B5330}" type="sibTrans" cxnId="{367D6278-7606-4DE6-A351-71FD6FF05907}">
      <dgm:prSet/>
      <dgm:spPr/>
      <dgm:t>
        <a:bodyPr/>
        <a:lstStyle/>
        <a:p>
          <a:endParaRPr lang="en-US"/>
        </a:p>
      </dgm:t>
    </dgm:pt>
    <dgm:pt modelId="{91C2190E-E136-4140-A2AD-B781AC006030}">
      <dgm:prSet phldrT="[Text]"/>
      <dgm:spPr/>
      <dgm:t>
        <a:bodyPr/>
        <a:lstStyle/>
        <a:p>
          <a:r>
            <a:rPr lang="en-US"/>
            <a:t>Update notebook</a:t>
          </a:r>
          <a:br>
            <a:rPr lang="en-US"/>
          </a:br>
          <a:r>
            <a:rPr lang="en-US"/>
            <a:t>if necessary</a:t>
          </a:r>
        </a:p>
      </dgm:t>
    </dgm:pt>
    <dgm:pt modelId="{2F274E95-CD37-4575-B3F9-78999D43587A}" type="sibTrans" cxnId="{A6DE52BF-1A03-4BBD-931A-B067BCA4AED6}">
      <dgm:prSet/>
      <dgm:spPr/>
      <dgm:t>
        <a:bodyPr/>
        <a:lstStyle/>
        <a:p>
          <a:endParaRPr lang="en-US"/>
        </a:p>
      </dgm:t>
    </dgm:pt>
    <dgm:pt modelId="{6F6BA5D3-59CD-4DBC-AD56-8AA2CA1E6CB1}" type="parTrans" cxnId="{A6DE52BF-1A03-4BBD-931A-B067BCA4AED6}">
      <dgm:prSet/>
      <dgm:spPr/>
      <dgm:t>
        <a:bodyPr/>
        <a:lstStyle/>
        <a:p>
          <a:endParaRPr lang="en-US"/>
        </a:p>
      </dgm:t>
    </dgm:pt>
    <dgm:pt modelId="{1E6AC113-6BA7-4880-A59E-8921F5680A36}" type="pres">
      <dgm:prSet presAssocID="{38257E34-DB8B-44A3-9F04-3929EAF5A1D1}" presName="Name0" presStyleCnt="0">
        <dgm:presLayoutVars>
          <dgm:orgChart val="1"/>
          <dgm:chPref val="1"/>
          <dgm:dir/>
          <dgm:animOne val="branch"/>
          <dgm:animLvl val="lvl"/>
          <dgm:resizeHandles/>
        </dgm:presLayoutVars>
      </dgm:prSet>
      <dgm:spPr/>
    </dgm:pt>
    <dgm:pt modelId="{01F6D944-6792-4563-B8A6-52D153509F0C}" type="pres">
      <dgm:prSet presAssocID="{94D06DC9-CEA5-40B3-A742-6A204043BD34}" presName="hierRoot1" presStyleCnt="0">
        <dgm:presLayoutVars>
          <dgm:hierBranch val="init"/>
        </dgm:presLayoutVars>
      </dgm:prSet>
      <dgm:spPr/>
    </dgm:pt>
    <dgm:pt modelId="{B8DFFFA9-08E1-4332-9D07-3EDCE683E838}" type="pres">
      <dgm:prSet presAssocID="{94D06DC9-CEA5-40B3-A742-6A204043BD34}" presName="rootComposite1" presStyleCnt="0"/>
      <dgm:spPr/>
    </dgm:pt>
    <dgm:pt modelId="{14731648-ECB8-43E1-AE9A-A4661BEEF184}" type="pres">
      <dgm:prSet presAssocID="{94D06DC9-CEA5-40B3-A742-6A204043BD34}" presName="rootText1" presStyleLbl="alignAcc1" presStyleIdx="0" presStyleCnt="0" custLinFactNeighborX="26749" custLinFactNeighborY="46869">
        <dgm:presLayoutVars>
          <dgm:chPref val="3"/>
        </dgm:presLayoutVars>
      </dgm:prSet>
      <dgm:spPr/>
    </dgm:pt>
    <dgm:pt modelId="{812335A3-98DD-4F47-956C-A58C5F3792AC}" type="pres">
      <dgm:prSet presAssocID="{94D06DC9-CEA5-40B3-A742-6A204043BD34}" presName="topArc1" presStyleLbl="parChTrans1D1" presStyleIdx="0" presStyleCnt="14"/>
      <dgm:spPr/>
    </dgm:pt>
    <dgm:pt modelId="{36322641-F7AA-4822-A59A-EB0921C55454}" type="pres">
      <dgm:prSet presAssocID="{94D06DC9-CEA5-40B3-A742-6A204043BD34}" presName="bottomArc1" presStyleLbl="parChTrans1D1" presStyleIdx="1" presStyleCnt="14"/>
      <dgm:spPr/>
    </dgm:pt>
    <dgm:pt modelId="{194ED530-4597-4B00-889D-0AC0545D3CC4}" type="pres">
      <dgm:prSet presAssocID="{94D06DC9-CEA5-40B3-A742-6A204043BD34}" presName="topConnNode1" presStyleLbl="node1" presStyleIdx="0" presStyleCnt="0"/>
      <dgm:spPr/>
    </dgm:pt>
    <dgm:pt modelId="{84F3E661-D6B9-496B-A277-408D06092DCA}" type="pres">
      <dgm:prSet presAssocID="{94D06DC9-CEA5-40B3-A742-6A204043BD34}" presName="hierChild2" presStyleCnt="0"/>
      <dgm:spPr/>
    </dgm:pt>
    <dgm:pt modelId="{F2210C7F-FAB2-423B-B78D-9E44F1AFC860}" type="pres">
      <dgm:prSet presAssocID="{A923F562-36AE-4298-9941-869412CB128D}" presName="Name28" presStyleLbl="parChTrans1D2" presStyleIdx="0" presStyleCnt="2"/>
      <dgm:spPr/>
    </dgm:pt>
    <dgm:pt modelId="{898D3328-8AAD-42D0-94D2-8FA3FEC7666F}" type="pres">
      <dgm:prSet presAssocID="{BFD8E468-837D-4F5C-AE97-C36E1ECE40F8}" presName="hierRoot2" presStyleCnt="0">
        <dgm:presLayoutVars>
          <dgm:hierBranch val="init"/>
        </dgm:presLayoutVars>
      </dgm:prSet>
      <dgm:spPr/>
    </dgm:pt>
    <dgm:pt modelId="{18F2F116-D8BA-4EB2-816F-F332B1CD941F}" type="pres">
      <dgm:prSet presAssocID="{BFD8E468-837D-4F5C-AE97-C36E1ECE40F8}" presName="rootComposite2" presStyleCnt="0"/>
      <dgm:spPr/>
    </dgm:pt>
    <dgm:pt modelId="{204ACB9F-6A35-4D5B-8F34-E41343AD8E50}" type="pres">
      <dgm:prSet presAssocID="{BFD8E468-837D-4F5C-AE97-C36E1ECE40F8}" presName="rootText2" presStyleLbl="alignAcc1" presStyleIdx="0" presStyleCnt="0" custLinFactY="17104" custLinFactNeighborX="-12918" custLinFactNeighborY="100000">
        <dgm:presLayoutVars>
          <dgm:chPref val="3"/>
        </dgm:presLayoutVars>
      </dgm:prSet>
      <dgm:spPr/>
    </dgm:pt>
    <dgm:pt modelId="{8BA0ADDD-857E-4DD6-B1E7-5DBCAC203663}" type="pres">
      <dgm:prSet presAssocID="{BFD8E468-837D-4F5C-AE97-C36E1ECE40F8}" presName="topArc2" presStyleLbl="parChTrans1D1" presStyleIdx="2" presStyleCnt="14"/>
      <dgm:spPr/>
    </dgm:pt>
    <dgm:pt modelId="{B5560EC4-D11F-4A00-92BC-F2D31675BF0C}" type="pres">
      <dgm:prSet presAssocID="{BFD8E468-837D-4F5C-AE97-C36E1ECE40F8}" presName="bottomArc2" presStyleLbl="parChTrans1D1" presStyleIdx="3" presStyleCnt="14"/>
      <dgm:spPr/>
    </dgm:pt>
    <dgm:pt modelId="{C5E8C788-AB82-47AD-87E6-B6B7041EBE4D}" type="pres">
      <dgm:prSet presAssocID="{BFD8E468-837D-4F5C-AE97-C36E1ECE40F8}" presName="topConnNode2" presStyleLbl="node2" presStyleIdx="0" presStyleCnt="0"/>
      <dgm:spPr/>
    </dgm:pt>
    <dgm:pt modelId="{1E976D59-C8AD-41BA-84FD-4318DBFB496C}" type="pres">
      <dgm:prSet presAssocID="{BFD8E468-837D-4F5C-AE97-C36E1ECE40F8}" presName="hierChild4" presStyleCnt="0"/>
      <dgm:spPr/>
    </dgm:pt>
    <dgm:pt modelId="{C64C840D-0E99-43C9-8765-3D26B8EC046C}" type="pres">
      <dgm:prSet presAssocID="{6F6BA5D3-59CD-4DBC-AD56-8AA2CA1E6CB1}" presName="Name28" presStyleLbl="parChTrans1D3" presStyleIdx="0" presStyleCnt="4"/>
      <dgm:spPr/>
    </dgm:pt>
    <dgm:pt modelId="{13375BB3-1446-4CEE-A497-1F0081AC3122}" type="pres">
      <dgm:prSet presAssocID="{91C2190E-E136-4140-A2AD-B781AC006030}" presName="hierRoot2" presStyleCnt="0">
        <dgm:presLayoutVars>
          <dgm:hierBranch val="init"/>
        </dgm:presLayoutVars>
      </dgm:prSet>
      <dgm:spPr/>
    </dgm:pt>
    <dgm:pt modelId="{4CF41055-0CDF-4978-B36D-19D4BC697CCF}" type="pres">
      <dgm:prSet presAssocID="{91C2190E-E136-4140-A2AD-B781AC006030}" presName="rootComposite2" presStyleCnt="0"/>
      <dgm:spPr/>
    </dgm:pt>
    <dgm:pt modelId="{CA60E2DC-F906-4647-88BA-D09A239AFE44}" type="pres">
      <dgm:prSet presAssocID="{91C2190E-E136-4140-A2AD-B781AC006030}" presName="rootText2" presStyleLbl="alignAcc1" presStyleIdx="0" presStyleCnt="0" custLinFactX="-6543" custLinFactY="100000" custLinFactNeighborX="-100000" custLinFactNeighborY="189789">
        <dgm:presLayoutVars>
          <dgm:chPref val="3"/>
        </dgm:presLayoutVars>
      </dgm:prSet>
      <dgm:spPr/>
    </dgm:pt>
    <dgm:pt modelId="{033BF473-5811-495C-BC10-685227259104}" type="pres">
      <dgm:prSet presAssocID="{91C2190E-E136-4140-A2AD-B781AC006030}" presName="topArc2" presStyleLbl="parChTrans1D1" presStyleIdx="4" presStyleCnt="14"/>
      <dgm:spPr/>
    </dgm:pt>
    <dgm:pt modelId="{268A29F3-A96C-4F6E-ABE2-9A200C518E03}" type="pres">
      <dgm:prSet presAssocID="{91C2190E-E136-4140-A2AD-B781AC006030}" presName="bottomArc2" presStyleLbl="parChTrans1D1" presStyleIdx="5" presStyleCnt="14"/>
      <dgm:spPr/>
    </dgm:pt>
    <dgm:pt modelId="{E30B4AD4-1AFD-4BCA-8A05-33FC2180D670}" type="pres">
      <dgm:prSet presAssocID="{91C2190E-E136-4140-A2AD-B781AC006030}" presName="topConnNode2" presStyleLbl="node3" presStyleIdx="0" presStyleCnt="0"/>
      <dgm:spPr/>
    </dgm:pt>
    <dgm:pt modelId="{E230FAEA-3DB7-4DC2-98BC-4B3FA172C888}" type="pres">
      <dgm:prSet presAssocID="{91C2190E-E136-4140-A2AD-B781AC006030}" presName="hierChild4" presStyleCnt="0"/>
      <dgm:spPr/>
    </dgm:pt>
    <dgm:pt modelId="{CE0BB173-A1F8-4A21-B960-162F9E871180}" type="pres">
      <dgm:prSet presAssocID="{91C2190E-E136-4140-A2AD-B781AC006030}" presName="hierChild5" presStyleCnt="0"/>
      <dgm:spPr/>
    </dgm:pt>
    <dgm:pt modelId="{F58BC3D6-9E22-42D4-88A4-008B755F2F5A}" type="pres">
      <dgm:prSet presAssocID="{94862CD8-F8A9-4279-8AB5-E5EB9CBE1997}" presName="Name28" presStyleLbl="parChTrans1D3" presStyleIdx="1" presStyleCnt="4"/>
      <dgm:spPr/>
    </dgm:pt>
    <dgm:pt modelId="{162413D8-FFB2-460B-A552-F4E17F9F5529}" type="pres">
      <dgm:prSet presAssocID="{BEE6AB03-F68C-4388-A4AE-9CAB89853A15}" presName="hierRoot2" presStyleCnt="0">
        <dgm:presLayoutVars>
          <dgm:hierBranch val="init"/>
        </dgm:presLayoutVars>
      </dgm:prSet>
      <dgm:spPr/>
    </dgm:pt>
    <dgm:pt modelId="{9F755489-243C-4E75-852A-C801198C0860}" type="pres">
      <dgm:prSet presAssocID="{BEE6AB03-F68C-4388-A4AE-9CAB89853A15}" presName="rootComposite2" presStyleCnt="0"/>
      <dgm:spPr/>
    </dgm:pt>
    <dgm:pt modelId="{30EC8FEB-4BB4-4BCB-808D-C58030C4FA26}" type="pres">
      <dgm:prSet presAssocID="{BEE6AB03-F68C-4388-A4AE-9CAB89853A15}" presName="rootText2" presStyleLbl="alignAcc1" presStyleIdx="0" presStyleCnt="0" custLinFactY="-20996" custLinFactNeighborX="-16094" custLinFactNeighborY="-100000">
        <dgm:presLayoutVars>
          <dgm:chPref val="3"/>
        </dgm:presLayoutVars>
      </dgm:prSet>
      <dgm:spPr/>
    </dgm:pt>
    <dgm:pt modelId="{26FB193F-F847-4960-93D2-497AF769DFD8}" type="pres">
      <dgm:prSet presAssocID="{BEE6AB03-F68C-4388-A4AE-9CAB89853A15}" presName="topArc2" presStyleLbl="parChTrans1D1" presStyleIdx="6" presStyleCnt="14"/>
      <dgm:spPr/>
    </dgm:pt>
    <dgm:pt modelId="{D64804AA-62D0-4DD9-B507-0C6C0234D731}" type="pres">
      <dgm:prSet presAssocID="{BEE6AB03-F68C-4388-A4AE-9CAB89853A15}" presName="bottomArc2" presStyleLbl="parChTrans1D1" presStyleIdx="7" presStyleCnt="14"/>
      <dgm:spPr/>
    </dgm:pt>
    <dgm:pt modelId="{8BF6E4A1-369D-4E69-B470-233C29AB369C}" type="pres">
      <dgm:prSet presAssocID="{BEE6AB03-F68C-4388-A4AE-9CAB89853A15}" presName="topConnNode2" presStyleLbl="node3" presStyleIdx="0" presStyleCnt="0"/>
      <dgm:spPr/>
    </dgm:pt>
    <dgm:pt modelId="{936939D3-5898-4CDE-9C4C-E363BE647CE3}" type="pres">
      <dgm:prSet presAssocID="{BEE6AB03-F68C-4388-A4AE-9CAB89853A15}" presName="hierChild4" presStyleCnt="0"/>
      <dgm:spPr/>
    </dgm:pt>
    <dgm:pt modelId="{E9D8AF62-FB1A-43C3-8C06-DCE09A76A808}" type="pres">
      <dgm:prSet presAssocID="{BEE6AB03-F68C-4388-A4AE-9CAB89853A15}" presName="hierChild5" presStyleCnt="0"/>
      <dgm:spPr/>
    </dgm:pt>
    <dgm:pt modelId="{A900E193-1ED5-433A-B6DF-10D005B04422}" type="pres">
      <dgm:prSet presAssocID="{BFD8E468-837D-4F5C-AE97-C36E1ECE40F8}" presName="hierChild5" presStyleCnt="0"/>
      <dgm:spPr/>
    </dgm:pt>
    <dgm:pt modelId="{475A6206-3E84-4250-AF6E-6009BE10EAAB}" type="pres">
      <dgm:prSet presAssocID="{5BBB79C0-FAB5-47F0-8C66-2ADE74986D83}" presName="Name28" presStyleLbl="parChTrans1D2" presStyleIdx="1" presStyleCnt="2"/>
      <dgm:spPr/>
    </dgm:pt>
    <dgm:pt modelId="{CC047729-D98D-4A13-B049-5D8C36B3D275}" type="pres">
      <dgm:prSet presAssocID="{D7ACDB2C-D6EF-4EEF-B910-E37244A435DD}" presName="hierRoot2" presStyleCnt="0">
        <dgm:presLayoutVars>
          <dgm:hierBranch val="init"/>
        </dgm:presLayoutVars>
      </dgm:prSet>
      <dgm:spPr/>
    </dgm:pt>
    <dgm:pt modelId="{4EBF78BA-080B-4CEC-ABA7-880ABB7FF1A8}" type="pres">
      <dgm:prSet presAssocID="{D7ACDB2C-D6EF-4EEF-B910-E37244A435DD}" presName="rootComposite2" presStyleCnt="0"/>
      <dgm:spPr/>
    </dgm:pt>
    <dgm:pt modelId="{2AAA1B5C-B9AA-4CC3-AC60-E85B498EEE39}" type="pres">
      <dgm:prSet presAssocID="{D7ACDB2C-D6EF-4EEF-B910-E37244A435DD}" presName="rootText2" presStyleLbl="alignAcc1" presStyleIdx="0" presStyleCnt="0" custLinFactY="17104" custLinFactNeighborX="91555" custLinFactNeighborY="100000">
        <dgm:presLayoutVars>
          <dgm:chPref val="3"/>
        </dgm:presLayoutVars>
      </dgm:prSet>
      <dgm:spPr/>
    </dgm:pt>
    <dgm:pt modelId="{F4F9BE7E-0A08-4098-8881-2AC5DF68DD13}" type="pres">
      <dgm:prSet presAssocID="{D7ACDB2C-D6EF-4EEF-B910-E37244A435DD}" presName="topArc2" presStyleLbl="parChTrans1D1" presStyleIdx="8" presStyleCnt="14"/>
      <dgm:spPr/>
    </dgm:pt>
    <dgm:pt modelId="{53CE40D2-8431-4715-B7DC-91BFB901E906}" type="pres">
      <dgm:prSet presAssocID="{D7ACDB2C-D6EF-4EEF-B910-E37244A435DD}" presName="bottomArc2" presStyleLbl="parChTrans1D1" presStyleIdx="9" presStyleCnt="14"/>
      <dgm:spPr/>
    </dgm:pt>
    <dgm:pt modelId="{F7D5A366-7F6D-4048-8C94-B71A5186F7B3}" type="pres">
      <dgm:prSet presAssocID="{D7ACDB2C-D6EF-4EEF-B910-E37244A435DD}" presName="topConnNode2" presStyleLbl="node2" presStyleIdx="0" presStyleCnt="0"/>
      <dgm:spPr/>
    </dgm:pt>
    <dgm:pt modelId="{A5F63C25-A556-4D57-A520-E2370A052F3F}" type="pres">
      <dgm:prSet presAssocID="{D7ACDB2C-D6EF-4EEF-B910-E37244A435DD}" presName="hierChild4" presStyleCnt="0"/>
      <dgm:spPr/>
    </dgm:pt>
    <dgm:pt modelId="{0AABC0EC-8AF5-447F-A60A-9CCDAAF122F5}" type="pres">
      <dgm:prSet presAssocID="{D2A254C5-5BF9-4ECA-971D-B05339B6273D}" presName="Name28" presStyleLbl="parChTrans1D3" presStyleIdx="2" presStyleCnt="4"/>
      <dgm:spPr/>
    </dgm:pt>
    <dgm:pt modelId="{B884832F-A8E5-4493-B55C-F0B72EA9CA00}" type="pres">
      <dgm:prSet presAssocID="{41918BE6-9BF0-4FA9-9369-90933BA1008D}" presName="hierRoot2" presStyleCnt="0">
        <dgm:presLayoutVars>
          <dgm:hierBranch val="init"/>
        </dgm:presLayoutVars>
      </dgm:prSet>
      <dgm:spPr/>
    </dgm:pt>
    <dgm:pt modelId="{EA97603C-3693-4D3D-9AF6-6000D304404B}" type="pres">
      <dgm:prSet presAssocID="{41918BE6-9BF0-4FA9-9369-90933BA1008D}" presName="rootComposite2" presStyleCnt="0"/>
      <dgm:spPr/>
    </dgm:pt>
    <dgm:pt modelId="{81032794-16B5-462F-998E-ECFC218F1EE2}" type="pres">
      <dgm:prSet presAssocID="{41918BE6-9BF0-4FA9-9369-90933BA1008D}" presName="rootText2" presStyleLbl="alignAcc1" presStyleIdx="0" presStyleCnt="0" custLinFactY="100000" custLinFactNeighborX="52518" custLinFactNeighborY="147409">
        <dgm:presLayoutVars>
          <dgm:chPref val="3"/>
        </dgm:presLayoutVars>
      </dgm:prSet>
      <dgm:spPr/>
    </dgm:pt>
    <dgm:pt modelId="{0EE19346-9448-4E06-A11E-9A6948EFC139}" type="pres">
      <dgm:prSet presAssocID="{41918BE6-9BF0-4FA9-9369-90933BA1008D}" presName="topArc2" presStyleLbl="parChTrans1D1" presStyleIdx="10" presStyleCnt="14"/>
      <dgm:spPr/>
    </dgm:pt>
    <dgm:pt modelId="{AD77370A-95A0-4AE1-82DD-9C31D2FB32F7}" type="pres">
      <dgm:prSet presAssocID="{41918BE6-9BF0-4FA9-9369-90933BA1008D}" presName="bottomArc2" presStyleLbl="parChTrans1D1" presStyleIdx="11" presStyleCnt="14"/>
      <dgm:spPr/>
    </dgm:pt>
    <dgm:pt modelId="{07852BC4-67AE-43CC-978B-017FEAA56E36}" type="pres">
      <dgm:prSet presAssocID="{41918BE6-9BF0-4FA9-9369-90933BA1008D}" presName="topConnNode2" presStyleLbl="node3" presStyleIdx="0" presStyleCnt="0"/>
      <dgm:spPr/>
    </dgm:pt>
    <dgm:pt modelId="{02C0B2D9-0C9C-4F9E-926A-7507472E7701}" type="pres">
      <dgm:prSet presAssocID="{41918BE6-9BF0-4FA9-9369-90933BA1008D}" presName="hierChild4" presStyleCnt="0"/>
      <dgm:spPr/>
    </dgm:pt>
    <dgm:pt modelId="{3888D8A5-A365-4A9D-8FE0-A2B5A23CEDC4}" type="pres">
      <dgm:prSet presAssocID="{41918BE6-9BF0-4FA9-9369-90933BA1008D}" presName="hierChild5" presStyleCnt="0"/>
      <dgm:spPr/>
    </dgm:pt>
    <dgm:pt modelId="{5CE55521-E232-4D52-A464-0A7173874FF0}" type="pres">
      <dgm:prSet presAssocID="{FADB4038-63A9-4F4A-8CF7-4358E9A3FF46}" presName="Name28" presStyleLbl="parChTrans1D3" presStyleIdx="3" presStyleCnt="4"/>
      <dgm:spPr/>
    </dgm:pt>
    <dgm:pt modelId="{38825B74-410B-4748-BDAF-D438B0EBF760}" type="pres">
      <dgm:prSet presAssocID="{26E8DB61-8D2D-4E69-B92F-0CA229651C56}" presName="hierRoot2" presStyleCnt="0">
        <dgm:presLayoutVars>
          <dgm:hierBranch val="init"/>
        </dgm:presLayoutVars>
      </dgm:prSet>
      <dgm:spPr/>
    </dgm:pt>
    <dgm:pt modelId="{00E30DEB-FAC6-4211-9BC2-0D4726EA2B74}" type="pres">
      <dgm:prSet presAssocID="{26E8DB61-8D2D-4E69-B92F-0CA229651C56}" presName="rootComposite2" presStyleCnt="0"/>
      <dgm:spPr/>
    </dgm:pt>
    <dgm:pt modelId="{3ACC8134-B4F4-4863-8580-BA6D65FB050E}" type="pres">
      <dgm:prSet presAssocID="{26E8DB61-8D2D-4E69-B92F-0CA229651C56}" presName="rootText2" presStyleLbl="alignAcc1" presStyleIdx="0" presStyleCnt="0" custLinFactY="-13638" custLinFactNeighborX="90426" custLinFactNeighborY="-100000">
        <dgm:presLayoutVars>
          <dgm:chPref val="3"/>
        </dgm:presLayoutVars>
      </dgm:prSet>
      <dgm:spPr/>
    </dgm:pt>
    <dgm:pt modelId="{AB20DB89-4893-49C2-90E6-598A2C1FE954}" type="pres">
      <dgm:prSet presAssocID="{26E8DB61-8D2D-4E69-B92F-0CA229651C56}" presName="topArc2" presStyleLbl="parChTrans1D1" presStyleIdx="12" presStyleCnt="14"/>
      <dgm:spPr/>
    </dgm:pt>
    <dgm:pt modelId="{1812E311-8BB4-4077-8F7D-87760A58891C}" type="pres">
      <dgm:prSet presAssocID="{26E8DB61-8D2D-4E69-B92F-0CA229651C56}" presName="bottomArc2" presStyleLbl="parChTrans1D1" presStyleIdx="13" presStyleCnt="14"/>
      <dgm:spPr/>
    </dgm:pt>
    <dgm:pt modelId="{21BB2FA9-6F7B-41FC-9DA3-00400B3EBB23}" type="pres">
      <dgm:prSet presAssocID="{26E8DB61-8D2D-4E69-B92F-0CA229651C56}" presName="topConnNode2" presStyleLbl="node3" presStyleIdx="0" presStyleCnt="0"/>
      <dgm:spPr/>
    </dgm:pt>
    <dgm:pt modelId="{781FA3FE-99D7-45A6-AD1A-2CE14E3F2A36}" type="pres">
      <dgm:prSet presAssocID="{26E8DB61-8D2D-4E69-B92F-0CA229651C56}" presName="hierChild4" presStyleCnt="0"/>
      <dgm:spPr/>
    </dgm:pt>
    <dgm:pt modelId="{88B8DDEA-C25B-4309-8429-CC8CA4C96CF5}" type="pres">
      <dgm:prSet presAssocID="{26E8DB61-8D2D-4E69-B92F-0CA229651C56}" presName="hierChild5" presStyleCnt="0"/>
      <dgm:spPr/>
    </dgm:pt>
    <dgm:pt modelId="{1C5836AB-9E80-4869-B38D-BE3581FC178D}" type="pres">
      <dgm:prSet presAssocID="{D7ACDB2C-D6EF-4EEF-B910-E37244A435DD}" presName="hierChild5" presStyleCnt="0"/>
      <dgm:spPr/>
    </dgm:pt>
    <dgm:pt modelId="{4CB5697F-67A5-4F4C-9143-8EB24DDCA6D1}" type="pres">
      <dgm:prSet presAssocID="{94D06DC9-CEA5-40B3-A742-6A204043BD34}" presName="hierChild3" presStyleCnt="0"/>
      <dgm:spPr/>
    </dgm:pt>
  </dgm:ptLst>
  <dgm:cxnLst>
    <dgm:cxn modelId="{4148DA0A-CFCE-4A33-88E2-C299A4E80347}" type="presOf" srcId="{BEE6AB03-F68C-4388-A4AE-9CAB89853A15}" destId="{8BF6E4A1-369D-4E69-B470-233C29AB369C}" srcOrd="1" destOrd="0" presId="urn:microsoft.com/office/officeart/2008/layout/HalfCircleOrganizationChart"/>
    <dgm:cxn modelId="{94E62312-D49B-49AA-B545-5A78EF820B46}" type="presOf" srcId="{94862CD8-F8A9-4279-8AB5-E5EB9CBE1997}" destId="{F58BC3D6-9E22-42D4-88A4-008B755F2F5A}" srcOrd="0" destOrd="0" presId="urn:microsoft.com/office/officeart/2008/layout/HalfCircleOrganizationChart"/>
    <dgm:cxn modelId="{78228B24-0983-45FE-B7CF-1AD8DBC0C8C4}" type="presOf" srcId="{BFD8E468-837D-4F5C-AE97-C36E1ECE40F8}" destId="{204ACB9F-6A35-4D5B-8F34-E41343AD8E50}" srcOrd="0" destOrd="0" presId="urn:microsoft.com/office/officeart/2008/layout/HalfCircleOrganizationChart"/>
    <dgm:cxn modelId="{2EE0D934-11CD-4223-9E5F-4AC0729A3270}" type="presOf" srcId="{41918BE6-9BF0-4FA9-9369-90933BA1008D}" destId="{81032794-16B5-462F-998E-ECFC218F1EE2}" srcOrd="0" destOrd="0" presId="urn:microsoft.com/office/officeart/2008/layout/HalfCircleOrganizationChart"/>
    <dgm:cxn modelId="{5EC8915B-01AD-4C0A-B66B-382F00ED4A1D}" type="presOf" srcId="{94D06DC9-CEA5-40B3-A742-6A204043BD34}" destId="{194ED530-4597-4B00-889D-0AC0545D3CC4}" srcOrd="1" destOrd="0" presId="urn:microsoft.com/office/officeart/2008/layout/HalfCircleOrganizationChart"/>
    <dgm:cxn modelId="{A780D35D-7F70-46A8-B9B7-878F5A28D4A5}" srcId="{D7ACDB2C-D6EF-4EEF-B910-E37244A435DD}" destId="{41918BE6-9BF0-4FA9-9369-90933BA1008D}" srcOrd="0" destOrd="0" parTransId="{D2A254C5-5BF9-4ECA-971D-B05339B6273D}" sibTransId="{F84CEF4B-ABD9-4798-84A8-832F54F719C0}"/>
    <dgm:cxn modelId="{B764D861-FC74-4E6C-A289-7F95B6598BBE}" type="presOf" srcId="{91C2190E-E136-4140-A2AD-B781AC006030}" destId="{E30B4AD4-1AFD-4BCA-8A05-33FC2180D670}" srcOrd="1" destOrd="0" presId="urn:microsoft.com/office/officeart/2008/layout/HalfCircleOrganizationChart"/>
    <dgm:cxn modelId="{0B375C48-F25A-4C83-9283-13302BFDA76B}" type="presOf" srcId="{94D06DC9-CEA5-40B3-A742-6A204043BD34}" destId="{14731648-ECB8-43E1-AE9A-A4661BEEF184}" srcOrd="0" destOrd="0" presId="urn:microsoft.com/office/officeart/2008/layout/HalfCircleOrganizationChart"/>
    <dgm:cxn modelId="{6AB60C4A-12A4-4CB2-B6DE-D23E7A574E0E}" type="presOf" srcId="{BEE6AB03-F68C-4388-A4AE-9CAB89853A15}" destId="{30EC8FEB-4BB4-4BCB-808D-C58030C4FA26}" srcOrd="0" destOrd="0" presId="urn:microsoft.com/office/officeart/2008/layout/HalfCircleOrganizationChart"/>
    <dgm:cxn modelId="{D4D6CD4D-0C0A-4462-8520-961258F7361E}" type="presOf" srcId="{38257E34-DB8B-44A3-9F04-3929EAF5A1D1}" destId="{1E6AC113-6BA7-4880-A59E-8921F5680A36}" srcOrd="0" destOrd="0" presId="urn:microsoft.com/office/officeart/2008/layout/HalfCircleOrganizationChart"/>
    <dgm:cxn modelId="{34CE0570-4F3E-44F3-9117-655E39480C60}" type="presOf" srcId="{BFD8E468-837D-4F5C-AE97-C36E1ECE40F8}" destId="{C5E8C788-AB82-47AD-87E6-B6B7041EBE4D}" srcOrd="1" destOrd="0" presId="urn:microsoft.com/office/officeart/2008/layout/HalfCircleOrganizationChart"/>
    <dgm:cxn modelId="{192E1B50-9CCA-4509-8B28-B7F0F0EB060A}" srcId="{38257E34-DB8B-44A3-9F04-3929EAF5A1D1}" destId="{94D06DC9-CEA5-40B3-A742-6A204043BD34}" srcOrd="0" destOrd="0" parTransId="{94259D7F-DD90-4744-8AB9-319B3CF4DFF5}" sibTransId="{B8635B9C-AF29-4EAF-910F-B62AFBC5AD89}"/>
    <dgm:cxn modelId="{367D6278-7606-4DE6-A351-71FD6FF05907}" srcId="{D7ACDB2C-D6EF-4EEF-B910-E37244A435DD}" destId="{26E8DB61-8D2D-4E69-B92F-0CA229651C56}" srcOrd="1" destOrd="0" parTransId="{FADB4038-63A9-4F4A-8CF7-4358E9A3FF46}" sibTransId="{C1F75513-2716-467E-8316-46C7A38B5330}"/>
    <dgm:cxn modelId="{AA3DD07B-1FCB-41C3-819B-E36773304266}" srcId="{BFD8E468-837D-4F5C-AE97-C36E1ECE40F8}" destId="{BEE6AB03-F68C-4388-A4AE-9CAB89853A15}" srcOrd="1" destOrd="0" parTransId="{94862CD8-F8A9-4279-8AB5-E5EB9CBE1997}" sibTransId="{C07DE5DC-8394-4B64-8C87-3EFA8C6638C2}"/>
    <dgm:cxn modelId="{02A0CE8A-819F-4AB1-B017-74951CD69124}" type="presOf" srcId="{D7ACDB2C-D6EF-4EEF-B910-E37244A435DD}" destId="{2AAA1B5C-B9AA-4CC3-AC60-E85B498EEE39}" srcOrd="0" destOrd="0" presId="urn:microsoft.com/office/officeart/2008/layout/HalfCircleOrganizationChart"/>
    <dgm:cxn modelId="{39D3AE9E-E7BE-496C-9834-F5E1FE10957C}" type="presOf" srcId="{6F6BA5D3-59CD-4DBC-AD56-8AA2CA1E6CB1}" destId="{C64C840D-0E99-43C9-8765-3D26B8EC046C}" srcOrd="0" destOrd="0" presId="urn:microsoft.com/office/officeart/2008/layout/HalfCircleOrganizationChart"/>
    <dgm:cxn modelId="{5C64EB9E-AAA4-4BE3-91CA-12FA65F0A476}" srcId="{94D06DC9-CEA5-40B3-A742-6A204043BD34}" destId="{BFD8E468-837D-4F5C-AE97-C36E1ECE40F8}" srcOrd="0" destOrd="0" parTransId="{A923F562-36AE-4298-9941-869412CB128D}" sibTransId="{2DCDB334-EB54-4948-BA9F-FB760B9D22B0}"/>
    <dgm:cxn modelId="{987AFBA6-4204-4432-BB42-43BA80E20102}" type="presOf" srcId="{41918BE6-9BF0-4FA9-9369-90933BA1008D}" destId="{07852BC4-67AE-43CC-978B-017FEAA56E36}" srcOrd="1" destOrd="0" presId="urn:microsoft.com/office/officeart/2008/layout/HalfCircleOrganizationChart"/>
    <dgm:cxn modelId="{A333C3B5-82E9-4745-8265-FD67EE3DEF64}" type="presOf" srcId="{91C2190E-E136-4140-A2AD-B781AC006030}" destId="{CA60E2DC-F906-4647-88BA-D09A239AFE44}" srcOrd="0" destOrd="0" presId="urn:microsoft.com/office/officeart/2008/layout/HalfCircleOrganizationChart"/>
    <dgm:cxn modelId="{8450D6BA-522C-48FB-8749-C7B7B14E6BF9}" type="presOf" srcId="{D7ACDB2C-D6EF-4EEF-B910-E37244A435DD}" destId="{F7D5A366-7F6D-4048-8C94-B71A5186F7B3}" srcOrd="1" destOrd="0" presId="urn:microsoft.com/office/officeart/2008/layout/HalfCircleOrganizationChart"/>
    <dgm:cxn modelId="{A12ADDBB-D39F-483B-A7F4-95C22E9CA0A3}" type="presOf" srcId="{26E8DB61-8D2D-4E69-B92F-0CA229651C56}" destId="{21BB2FA9-6F7B-41FC-9DA3-00400B3EBB23}" srcOrd="1" destOrd="0" presId="urn:microsoft.com/office/officeart/2008/layout/HalfCircleOrganizationChart"/>
    <dgm:cxn modelId="{64301EBF-5377-4679-AE5D-36CD19538626}" type="presOf" srcId="{A923F562-36AE-4298-9941-869412CB128D}" destId="{F2210C7F-FAB2-423B-B78D-9E44F1AFC860}" srcOrd="0" destOrd="0" presId="urn:microsoft.com/office/officeart/2008/layout/HalfCircleOrganizationChart"/>
    <dgm:cxn modelId="{A6DE52BF-1A03-4BBD-931A-B067BCA4AED6}" srcId="{BFD8E468-837D-4F5C-AE97-C36E1ECE40F8}" destId="{91C2190E-E136-4140-A2AD-B781AC006030}" srcOrd="0" destOrd="0" parTransId="{6F6BA5D3-59CD-4DBC-AD56-8AA2CA1E6CB1}" sibTransId="{2F274E95-CD37-4575-B3F9-78999D43587A}"/>
    <dgm:cxn modelId="{8688EEC7-AE48-432B-919F-E10C4B13C12A}" type="presOf" srcId="{26E8DB61-8D2D-4E69-B92F-0CA229651C56}" destId="{3ACC8134-B4F4-4863-8580-BA6D65FB050E}" srcOrd="0" destOrd="0" presId="urn:microsoft.com/office/officeart/2008/layout/HalfCircleOrganizationChart"/>
    <dgm:cxn modelId="{489B05D1-D710-4120-88EE-254A820EAE80}" type="presOf" srcId="{D2A254C5-5BF9-4ECA-971D-B05339B6273D}" destId="{0AABC0EC-8AF5-447F-A60A-9CCDAAF122F5}" srcOrd="0" destOrd="0" presId="urn:microsoft.com/office/officeart/2008/layout/HalfCircleOrganizationChart"/>
    <dgm:cxn modelId="{401321EF-02DD-4A15-A0D9-C95943CBD865}" type="presOf" srcId="{FADB4038-63A9-4F4A-8CF7-4358E9A3FF46}" destId="{5CE55521-E232-4D52-A464-0A7173874FF0}" srcOrd="0" destOrd="0" presId="urn:microsoft.com/office/officeart/2008/layout/HalfCircleOrganizationChart"/>
    <dgm:cxn modelId="{3ACD2FF0-768F-4C36-B879-CD6A83CF32DC}" srcId="{94D06DC9-CEA5-40B3-A742-6A204043BD34}" destId="{D7ACDB2C-D6EF-4EEF-B910-E37244A435DD}" srcOrd="1" destOrd="0" parTransId="{5BBB79C0-FAB5-47F0-8C66-2ADE74986D83}" sibTransId="{2F48DDCB-867E-4553-9B60-07B7232E773D}"/>
    <dgm:cxn modelId="{62574CF4-9D81-4A97-BC46-4FA1A42537D8}" type="presOf" srcId="{5BBB79C0-FAB5-47F0-8C66-2ADE74986D83}" destId="{475A6206-3E84-4250-AF6E-6009BE10EAAB}" srcOrd="0" destOrd="0" presId="urn:microsoft.com/office/officeart/2008/layout/HalfCircleOrganizationChart"/>
    <dgm:cxn modelId="{24C97B1C-2824-42B4-8C76-BDE1B43CED28}" type="presParOf" srcId="{1E6AC113-6BA7-4880-A59E-8921F5680A36}" destId="{01F6D944-6792-4563-B8A6-52D153509F0C}" srcOrd="0" destOrd="0" presId="urn:microsoft.com/office/officeart/2008/layout/HalfCircleOrganizationChart"/>
    <dgm:cxn modelId="{E7F44972-258F-4789-B257-966253F383EA}" type="presParOf" srcId="{01F6D944-6792-4563-B8A6-52D153509F0C}" destId="{B8DFFFA9-08E1-4332-9D07-3EDCE683E838}" srcOrd="0" destOrd="0" presId="urn:microsoft.com/office/officeart/2008/layout/HalfCircleOrganizationChart"/>
    <dgm:cxn modelId="{2B7DB0E3-62D4-4386-92BB-CC8A8A560706}" type="presParOf" srcId="{B8DFFFA9-08E1-4332-9D07-3EDCE683E838}" destId="{14731648-ECB8-43E1-AE9A-A4661BEEF184}" srcOrd="0" destOrd="0" presId="urn:microsoft.com/office/officeart/2008/layout/HalfCircleOrganizationChart"/>
    <dgm:cxn modelId="{6E1919A1-76FC-4AD0-81DA-7BC925A728DE}" type="presParOf" srcId="{B8DFFFA9-08E1-4332-9D07-3EDCE683E838}" destId="{812335A3-98DD-4F47-956C-A58C5F3792AC}" srcOrd="1" destOrd="0" presId="urn:microsoft.com/office/officeart/2008/layout/HalfCircleOrganizationChart"/>
    <dgm:cxn modelId="{54746EBC-78AB-455F-990F-31CAC3356665}" type="presParOf" srcId="{B8DFFFA9-08E1-4332-9D07-3EDCE683E838}" destId="{36322641-F7AA-4822-A59A-EB0921C55454}" srcOrd="2" destOrd="0" presId="urn:microsoft.com/office/officeart/2008/layout/HalfCircleOrganizationChart"/>
    <dgm:cxn modelId="{61A9D2F8-FCE9-4F36-AF48-F77FD0D24AF3}" type="presParOf" srcId="{B8DFFFA9-08E1-4332-9D07-3EDCE683E838}" destId="{194ED530-4597-4B00-889D-0AC0545D3CC4}" srcOrd="3" destOrd="0" presId="urn:microsoft.com/office/officeart/2008/layout/HalfCircleOrganizationChart"/>
    <dgm:cxn modelId="{BF205F4B-F5B8-425C-81BA-1D82FD313420}" type="presParOf" srcId="{01F6D944-6792-4563-B8A6-52D153509F0C}" destId="{84F3E661-D6B9-496B-A277-408D06092DCA}" srcOrd="1" destOrd="0" presId="urn:microsoft.com/office/officeart/2008/layout/HalfCircleOrganizationChart"/>
    <dgm:cxn modelId="{5ACD1A0F-45D8-4147-A999-416CAC0B70E0}" type="presParOf" srcId="{84F3E661-D6B9-496B-A277-408D06092DCA}" destId="{F2210C7F-FAB2-423B-B78D-9E44F1AFC860}" srcOrd="0" destOrd="0" presId="urn:microsoft.com/office/officeart/2008/layout/HalfCircleOrganizationChart"/>
    <dgm:cxn modelId="{3368ED9B-1C30-4679-A8B8-E528AEE3A997}" type="presParOf" srcId="{84F3E661-D6B9-496B-A277-408D06092DCA}" destId="{898D3328-8AAD-42D0-94D2-8FA3FEC7666F}" srcOrd="1" destOrd="0" presId="urn:microsoft.com/office/officeart/2008/layout/HalfCircleOrganizationChart"/>
    <dgm:cxn modelId="{956E1A00-D7BB-4052-9881-51F25E8C2665}" type="presParOf" srcId="{898D3328-8AAD-42D0-94D2-8FA3FEC7666F}" destId="{18F2F116-D8BA-4EB2-816F-F332B1CD941F}" srcOrd="0" destOrd="0" presId="urn:microsoft.com/office/officeart/2008/layout/HalfCircleOrganizationChart"/>
    <dgm:cxn modelId="{FFA7CB8B-B0FE-44BE-B49A-A9C891FE644F}" type="presParOf" srcId="{18F2F116-D8BA-4EB2-816F-F332B1CD941F}" destId="{204ACB9F-6A35-4D5B-8F34-E41343AD8E50}" srcOrd="0" destOrd="0" presId="urn:microsoft.com/office/officeart/2008/layout/HalfCircleOrganizationChart"/>
    <dgm:cxn modelId="{D0D4605C-22D7-4450-8E96-ECE959EAD7B6}" type="presParOf" srcId="{18F2F116-D8BA-4EB2-816F-F332B1CD941F}" destId="{8BA0ADDD-857E-4DD6-B1E7-5DBCAC203663}" srcOrd="1" destOrd="0" presId="urn:microsoft.com/office/officeart/2008/layout/HalfCircleOrganizationChart"/>
    <dgm:cxn modelId="{EE712B29-9E5A-46B1-BD4D-27E38C8E4BDE}" type="presParOf" srcId="{18F2F116-D8BA-4EB2-816F-F332B1CD941F}" destId="{B5560EC4-D11F-4A00-92BC-F2D31675BF0C}" srcOrd="2" destOrd="0" presId="urn:microsoft.com/office/officeart/2008/layout/HalfCircleOrganizationChart"/>
    <dgm:cxn modelId="{55610EF8-F0F3-4934-916D-319605710E60}" type="presParOf" srcId="{18F2F116-D8BA-4EB2-816F-F332B1CD941F}" destId="{C5E8C788-AB82-47AD-87E6-B6B7041EBE4D}" srcOrd="3" destOrd="0" presId="urn:microsoft.com/office/officeart/2008/layout/HalfCircleOrganizationChart"/>
    <dgm:cxn modelId="{25C9DBBD-6ED1-42BD-B45C-8162BB26075A}" type="presParOf" srcId="{898D3328-8AAD-42D0-94D2-8FA3FEC7666F}" destId="{1E976D59-C8AD-41BA-84FD-4318DBFB496C}" srcOrd="1" destOrd="0" presId="urn:microsoft.com/office/officeart/2008/layout/HalfCircleOrganizationChart"/>
    <dgm:cxn modelId="{9C1092FD-6393-43CC-B9DA-B6A4DABDE305}" type="presParOf" srcId="{1E976D59-C8AD-41BA-84FD-4318DBFB496C}" destId="{C64C840D-0E99-43C9-8765-3D26B8EC046C}" srcOrd="0" destOrd="0" presId="urn:microsoft.com/office/officeart/2008/layout/HalfCircleOrganizationChart"/>
    <dgm:cxn modelId="{A861CCEB-11C2-4E61-8500-B3E91CB6DB71}" type="presParOf" srcId="{1E976D59-C8AD-41BA-84FD-4318DBFB496C}" destId="{13375BB3-1446-4CEE-A497-1F0081AC3122}" srcOrd="1" destOrd="0" presId="urn:microsoft.com/office/officeart/2008/layout/HalfCircleOrganizationChart"/>
    <dgm:cxn modelId="{21525555-7347-4923-A9C2-928DB6E7416B}" type="presParOf" srcId="{13375BB3-1446-4CEE-A497-1F0081AC3122}" destId="{4CF41055-0CDF-4978-B36D-19D4BC697CCF}" srcOrd="0" destOrd="0" presId="urn:microsoft.com/office/officeart/2008/layout/HalfCircleOrganizationChart"/>
    <dgm:cxn modelId="{BFD02C48-3FE5-41FD-B285-3A0FA6474FE3}" type="presParOf" srcId="{4CF41055-0CDF-4978-B36D-19D4BC697CCF}" destId="{CA60E2DC-F906-4647-88BA-D09A239AFE44}" srcOrd="0" destOrd="0" presId="urn:microsoft.com/office/officeart/2008/layout/HalfCircleOrganizationChart"/>
    <dgm:cxn modelId="{EC1CBDA2-C07C-4B4E-AF1D-905042FAF151}" type="presParOf" srcId="{4CF41055-0CDF-4978-B36D-19D4BC697CCF}" destId="{033BF473-5811-495C-BC10-685227259104}" srcOrd="1" destOrd="0" presId="urn:microsoft.com/office/officeart/2008/layout/HalfCircleOrganizationChart"/>
    <dgm:cxn modelId="{87E035D8-BAE5-4530-B2C8-F647CCF5886A}" type="presParOf" srcId="{4CF41055-0CDF-4978-B36D-19D4BC697CCF}" destId="{268A29F3-A96C-4F6E-ABE2-9A200C518E03}" srcOrd="2" destOrd="0" presId="urn:microsoft.com/office/officeart/2008/layout/HalfCircleOrganizationChart"/>
    <dgm:cxn modelId="{6F1EF3AD-6A44-4C3B-A19D-CC863B275B18}" type="presParOf" srcId="{4CF41055-0CDF-4978-B36D-19D4BC697CCF}" destId="{E30B4AD4-1AFD-4BCA-8A05-33FC2180D670}" srcOrd="3" destOrd="0" presId="urn:microsoft.com/office/officeart/2008/layout/HalfCircleOrganizationChart"/>
    <dgm:cxn modelId="{A2C3183F-3DE2-4A84-B9EA-83583DBA36AE}" type="presParOf" srcId="{13375BB3-1446-4CEE-A497-1F0081AC3122}" destId="{E230FAEA-3DB7-4DC2-98BC-4B3FA172C888}" srcOrd="1" destOrd="0" presId="urn:microsoft.com/office/officeart/2008/layout/HalfCircleOrganizationChart"/>
    <dgm:cxn modelId="{A65C06C1-31BE-45B3-9503-BE143B99B307}" type="presParOf" srcId="{13375BB3-1446-4CEE-A497-1F0081AC3122}" destId="{CE0BB173-A1F8-4A21-B960-162F9E871180}" srcOrd="2" destOrd="0" presId="urn:microsoft.com/office/officeart/2008/layout/HalfCircleOrganizationChart"/>
    <dgm:cxn modelId="{798CCE93-0725-43E5-B205-BBC8BF1D4EB3}" type="presParOf" srcId="{1E976D59-C8AD-41BA-84FD-4318DBFB496C}" destId="{F58BC3D6-9E22-42D4-88A4-008B755F2F5A}" srcOrd="2" destOrd="0" presId="urn:microsoft.com/office/officeart/2008/layout/HalfCircleOrganizationChart"/>
    <dgm:cxn modelId="{412FC041-AD27-46D4-BF05-982D2E8FA251}" type="presParOf" srcId="{1E976D59-C8AD-41BA-84FD-4318DBFB496C}" destId="{162413D8-FFB2-460B-A552-F4E17F9F5529}" srcOrd="3" destOrd="0" presId="urn:microsoft.com/office/officeart/2008/layout/HalfCircleOrganizationChart"/>
    <dgm:cxn modelId="{7595E80F-8431-4B28-AD0D-AC1A85CCC560}" type="presParOf" srcId="{162413D8-FFB2-460B-A552-F4E17F9F5529}" destId="{9F755489-243C-4E75-852A-C801198C0860}" srcOrd="0" destOrd="0" presId="urn:microsoft.com/office/officeart/2008/layout/HalfCircleOrganizationChart"/>
    <dgm:cxn modelId="{9B5F1015-BB7C-416D-8B95-9F432DDED631}" type="presParOf" srcId="{9F755489-243C-4E75-852A-C801198C0860}" destId="{30EC8FEB-4BB4-4BCB-808D-C58030C4FA26}" srcOrd="0" destOrd="0" presId="urn:microsoft.com/office/officeart/2008/layout/HalfCircleOrganizationChart"/>
    <dgm:cxn modelId="{D07C92AD-BF36-4F69-B540-2B5DDE60EA08}" type="presParOf" srcId="{9F755489-243C-4E75-852A-C801198C0860}" destId="{26FB193F-F847-4960-93D2-497AF769DFD8}" srcOrd="1" destOrd="0" presId="urn:microsoft.com/office/officeart/2008/layout/HalfCircleOrganizationChart"/>
    <dgm:cxn modelId="{493EF8C5-7479-4D9B-943C-4E3E27AB3B8B}" type="presParOf" srcId="{9F755489-243C-4E75-852A-C801198C0860}" destId="{D64804AA-62D0-4DD9-B507-0C6C0234D731}" srcOrd="2" destOrd="0" presId="urn:microsoft.com/office/officeart/2008/layout/HalfCircleOrganizationChart"/>
    <dgm:cxn modelId="{CC79FBB8-7139-4F25-897C-FFCF3D200BD8}" type="presParOf" srcId="{9F755489-243C-4E75-852A-C801198C0860}" destId="{8BF6E4A1-369D-4E69-B470-233C29AB369C}" srcOrd="3" destOrd="0" presId="urn:microsoft.com/office/officeart/2008/layout/HalfCircleOrganizationChart"/>
    <dgm:cxn modelId="{8A36D791-813E-45A8-BE5E-0E388A317C4C}" type="presParOf" srcId="{162413D8-FFB2-460B-A552-F4E17F9F5529}" destId="{936939D3-5898-4CDE-9C4C-E363BE647CE3}" srcOrd="1" destOrd="0" presId="urn:microsoft.com/office/officeart/2008/layout/HalfCircleOrganizationChart"/>
    <dgm:cxn modelId="{D357E04B-0BE8-40CA-8269-867E283E9D25}" type="presParOf" srcId="{162413D8-FFB2-460B-A552-F4E17F9F5529}" destId="{E9D8AF62-FB1A-43C3-8C06-DCE09A76A808}" srcOrd="2" destOrd="0" presId="urn:microsoft.com/office/officeart/2008/layout/HalfCircleOrganizationChart"/>
    <dgm:cxn modelId="{40BDF82B-63BB-457E-BEA4-20A70B2F3E08}" type="presParOf" srcId="{898D3328-8AAD-42D0-94D2-8FA3FEC7666F}" destId="{A900E193-1ED5-433A-B6DF-10D005B04422}" srcOrd="2" destOrd="0" presId="urn:microsoft.com/office/officeart/2008/layout/HalfCircleOrganizationChart"/>
    <dgm:cxn modelId="{393F3362-B7A5-478A-969A-8900641BAC03}" type="presParOf" srcId="{84F3E661-D6B9-496B-A277-408D06092DCA}" destId="{475A6206-3E84-4250-AF6E-6009BE10EAAB}" srcOrd="2" destOrd="0" presId="urn:microsoft.com/office/officeart/2008/layout/HalfCircleOrganizationChart"/>
    <dgm:cxn modelId="{54948C0F-73B2-425C-B55F-E5B0B34DAF2A}" type="presParOf" srcId="{84F3E661-D6B9-496B-A277-408D06092DCA}" destId="{CC047729-D98D-4A13-B049-5D8C36B3D275}" srcOrd="3" destOrd="0" presId="urn:microsoft.com/office/officeart/2008/layout/HalfCircleOrganizationChart"/>
    <dgm:cxn modelId="{308527D6-11B8-4A60-B1F8-ECD344A83F78}" type="presParOf" srcId="{CC047729-D98D-4A13-B049-5D8C36B3D275}" destId="{4EBF78BA-080B-4CEC-ABA7-880ABB7FF1A8}" srcOrd="0" destOrd="0" presId="urn:microsoft.com/office/officeart/2008/layout/HalfCircleOrganizationChart"/>
    <dgm:cxn modelId="{08C760A5-BDDA-41CE-AC22-112CBD3ED25B}" type="presParOf" srcId="{4EBF78BA-080B-4CEC-ABA7-880ABB7FF1A8}" destId="{2AAA1B5C-B9AA-4CC3-AC60-E85B498EEE39}" srcOrd="0" destOrd="0" presId="urn:microsoft.com/office/officeart/2008/layout/HalfCircleOrganizationChart"/>
    <dgm:cxn modelId="{9F719178-C8B6-492C-B3D5-46237B4F3BF6}" type="presParOf" srcId="{4EBF78BA-080B-4CEC-ABA7-880ABB7FF1A8}" destId="{F4F9BE7E-0A08-4098-8881-2AC5DF68DD13}" srcOrd="1" destOrd="0" presId="urn:microsoft.com/office/officeart/2008/layout/HalfCircleOrganizationChart"/>
    <dgm:cxn modelId="{75E72C69-0A02-47EA-B5AF-C22380605B03}" type="presParOf" srcId="{4EBF78BA-080B-4CEC-ABA7-880ABB7FF1A8}" destId="{53CE40D2-8431-4715-B7DC-91BFB901E906}" srcOrd="2" destOrd="0" presId="urn:microsoft.com/office/officeart/2008/layout/HalfCircleOrganizationChart"/>
    <dgm:cxn modelId="{0B527362-7D11-431C-83C5-77BDC05D4962}" type="presParOf" srcId="{4EBF78BA-080B-4CEC-ABA7-880ABB7FF1A8}" destId="{F7D5A366-7F6D-4048-8C94-B71A5186F7B3}" srcOrd="3" destOrd="0" presId="urn:microsoft.com/office/officeart/2008/layout/HalfCircleOrganizationChart"/>
    <dgm:cxn modelId="{E5823E1A-13FB-47D5-BE17-D6772325FF1A}" type="presParOf" srcId="{CC047729-D98D-4A13-B049-5D8C36B3D275}" destId="{A5F63C25-A556-4D57-A520-E2370A052F3F}" srcOrd="1" destOrd="0" presId="urn:microsoft.com/office/officeart/2008/layout/HalfCircleOrganizationChart"/>
    <dgm:cxn modelId="{9C5847DF-5B5D-4B45-9F75-FEFA9E147603}" type="presParOf" srcId="{A5F63C25-A556-4D57-A520-E2370A052F3F}" destId="{0AABC0EC-8AF5-447F-A60A-9CCDAAF122F5}" srcOrd="0" destOrd="0" presId="urn:microsoft.com/office/officeart/2008/layout/HalfCircleOrganizationChart"/>
    <dgm:cxn modelId="{E456CD6C-AA73-4658-86A9-EE304C126A70}" type="presParOf" srcId="{A5F63C25-A556-4D57-A520-E2370A052F3F}" destId="{B884832F-A8E5-4493-B55C-F0B72EA9CA00}" srcOrd="1" destOrd="0" presId="urn:microsoft.com/office/officeart/2008/layout/HalfCircleOrganizationChart"/>
    <dgm:cxn modelId="{753A924C-F28F-40EB-A936-A52A636084BD}" type="presParOf" srcId="{B884832F-A8E5-4493-B55C-F0B72EA9CA00}" destId="{EA97603C-3693-4D3D-9AF6-6000D304404B}" srcOrd="0" destOrd="0" presId="urn:microsoft.com/office/officeart/2008/layout/HalfCircleOrganizationChart"/>
    <dgm:cxn modelId="{EBC330A8-6342-488A-9113-E193A37940C4}" type="presParOf" srcId="{EA97603C-3693-4D3D-9AF6-6000D304404B}" destId="{81032794-16B5-462F-998E-ECFC218F1EE2}" srcOrd="0" destOrd="0" presId="urn:microsoft.com/office/officeart/2008/layout/HalfCircleOrganizationChart"/>
    <dgm:cxn modelId="{9DFC190A-B1B5-434F-B255-296EB0ECD10F}" type="presParOf" srcId="{EA97603C-3693-4D3D-9AF6-6000D304404B}" destId="{0EE19346-9448-4E06-A11E-9A6948EFC139}" srcOrd="1" destOrd="0" presId="urn:microsoft.com/office/officeart/2008/layout/HalfCircleOrganizationChart"/>
    <dgm:cxn modelId="{901BDCEB-43E1-4DE9-82A4-33B65C121772}" type="presParOf" srcId="{EA97603C-3693-4D3D-9AF6-6000D304404B}" destId="{AD77370A-95A0-4AE1-82DD-9C31D2FB32F7}" srcOrd="2" destOrd="0" presId="urn:microsoft.com/office/officeart/2008/layout/HalfCircleOrganizationChart"/>
    <dgm:cxn modelId="{BB9270B8-ADD7-41FC-BB5C-2F8B63C05242}" type="presParOf" srcId="{EA97603C-3693-4D3D-9AF6-6000D304404B}" destId="{07852BC4-67AE-43CC-978B-017FEAA56E36}" srcOrd="3" destOrd="0" presId="urn:microsoft.com/office/officeart/2008/layout/HalfCircleOrganizationChart"/>
    <dgm:cxn modelId="{56403425-6261-4E0E-A134-1FD91C51941A}" type="presParOf" srcId="{B884832F-A8E5-4493-B55C-F0B72EA9CA00}" destId="{02C0B2D9-0C9C-4F9E-926A-7507472E7701}" srcOrd="1" destOrd="0" presId="urn:microsoft.com/office/officeart/2008/layout/HalfCircleOrganizationChart"/>
    <dgm:cxn modelId="{1E14AFF4-086C-471D-9EDB-E45A46B24F9C}" type="presParOf" srcId="{B884832F-A8E5-4493-B55C-F0B72EA9CA00}" destId="{3888D8A5-A365-4A9D-8FE0-A2B5A23CEDC4}" srcOrd="2" destOrd="0" presId="urn:microsoft.com/office/officeart/2008/layout/HalfCircleOrganizationChart"/>
    <dgm:cxn modelId="{62B09CE7-648E-48EF-80D9-6EE505496443}" type="presParOf" srcId="{A5F63C25-A556-4D57-A520-E2370A052F3F}" destId="{5CE55521-E232-4D52-A464-0A7173874FF0}" srcOrd="2" destOrd="0" presId="urn:microsoft.com/office/officeart/2008/layout/HalfCircleOrganizationChart"/>
    <dgm:cxn modelId="{1C4E0C48-ECCB-41E7-A635-D6E6A1CD2872}" type="presParOf" srcId="{A5F63C25-A556-4D57-A520-E2370A052F3F}" destId="{38825B74-410B-4748-BDAF-D438B0EBF760}" srcOrd="3" destOrd="0" presId="urn:microsoft.com/office/officeart/2008/layout/HalfCircleOrganizationChart"/>
    <dgm:cxn modelId="{7CFEA78A-5488-48E6-B7D9-74609D2ABC44}" type="presParOf" srcId="{38825B74-410B-4748-BDAF-D438B0EBF760}" destId="{00E30DEB-FAC6-4211-9BC2-0D4726EA2B74}" srcOrd="0" destOrd="0" presId="urn:microsoft.com/office/officeart/2008/layout/HalfCircleOrganizationChart"/>
    <dgm:cxn modelId="{E86C4902-4D67-472C-B69B-78FCC46C7FCF}" type="presParOf" srcId="{00E30DEB-FAC6-4211-9BC2-0D4726EA2B74}" destId="{3ACC8134-B4F4-4863-8580-BA6D65FB050E}" srcOrd="0" destOrd="0" presId="urn:microsoft.com/office/officeart/2008/layout/HalfCircleOrganizationChart"/>
    <dgm:cxn modelId="{F16B69A0-5EE6-4317-9EC8-597BEF7E22D0}" type="presParOf" srcId="{00E30DEB-FAC6-4211-9BC2-0D4726EA2B74}" destId="{AB20DB89-4893-49C2-90E6-598A2C1FE954}" srcOrd="1" destOrd="0" presId="urn:microsoft.com/office/officeart/2008/layout/HalfCircleOrganizationChart"/>
    <dgm:cxn modelId="{CE49939E-C2AA-4F9E-A032-CE0727190225}" type="presParOf" srcId="{00E30DEB-FAC6-4211-9BC2-0D4726EA2B74}" destId="{1812E311-8BB4-4077-8F7D-87760A58891C}" srcOrd="2" destOrd="0" presId="urn:microsoft.com/office/officeart/2008/layout/HalfCircleOrganizationChart"/>
    <dgm:cxn modelId="{B1227E7D-8F54-496F-B9BF-29B0FCD8E587}" type="presParOf" srcId="{00E30DEB-FAC6-4211-9BC2-0D4726EA2B74}" destId="{21BB2FA9-6F7B-41FC-9DA3-00400B3EBB23}" srcOrd="3" destOrd="0" presId="urn:microsoft.com/office/officeart/2008/layout/HalfCircleOrganizationChart"/>
    <dgm:cxn modelId="{CD22EA45-BA87-415B-A271-528EF5A20A6D}" type="presParOf" srcId="{38825B74-410B-4748-BDAF-D438B0EBF760}" destId="{781FA3FE-99D7-45A6-AD1A-2CE14E3F2A36}" srcOrd="1" destOrd="0" presId="urn:microsoft.com/office/officeart/2008/layout/HalfCircleOrganizationChart"/>
    <dgm:cxn modelId="{9F47E7E4-887C-4B9F-BE04-D25B9B58AB14}" type="presParOf" srcId="{38825B74-410B-4748-BDAF-D438B0EBF760}" destId="{88B8DDEA-C25B-4309-8429-CC8CA4C96CF5}" srcOrd="2" destOrd="0" presId="urn:microsoft.com/office/officeart/2008/layout/HalfCircleOrganizationChart"/>
    <dgm:cxn modelId="{2A66CB5E-5285-4FD3-8424-B5AAC12B94E2}" type="presParOf" srcId="{CC047729-D98D-4A13-B049-5D8C36B3D275}" destId="{1C5836AB-9E80-4869-B38D-BE3581FC178D}" srcOrd="2" destOrd="0" presId="urn:microsoft.com/office/officeart/2008/layout/HalfCircleOrganizationChart"/>
    <dgm:cxn modelId="{934DFE2D-6410-49E0-9505-3B4D656D9BA1}" type="presParOf" srcId="{01F6D944-6792-4563-B8A6-52D153509F0C}" destId="{4CB5697F-67A5-4F4C-9143-8EB24DDCA6D1}" srcOrd="2" destOrd="0" presId="urn:microsoft.com/office/officeart/2008/layout/HalfCircleOrganizationChart"/>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E0C358-AC12-467E-B6FF-18E76C8749C3}">
      <dsp:nvSpPr>
        <dsp:cNvPr id="0" name=""/>
        <dsp:cNvSpPr/>
      </dsp:nvSpPr>
      <dsp:spPr>
        <a:xfrm>
          <a:off x="0" y="4689"/>
          <a:ext cx="6643273" cy="99886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A1F0C2-D453-499C-B595-82C5A228F504}">
      <dsp:nvSpPr>
        <dsp:cNvPr id="0" name=""/>
        <dsp:cNvSpPr/>
      </dsp:nvSpPr>
      <dsp:spPr>
        <a:xfrm>
          <a:off x="302157" y="229434"/>
          <a:ext cx="549377" cy="5493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75FE14-FC2A-4914-B074-474CD3E433C2}">
      <dsp:nvSpPr>
        <dsp:cNvPr id="0" name=""/>
        <dsp:cNvSpPr/>
      </dsp:nvSpPr>
      <dsp:spPr>
        <a:xfrm>
          <a:off x="1153693" y="4689"/>
          <a:ext cx="2989472" cy="998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714" tIns="105714" rIns="105714" bIns="105714" numCol="1" spcCol="1270" anchor="ctr" anchorCtr="0">
          <a:noAutofit/>
        </a:bodyPr>
        <a:lstStyle/>
        <a:p>
          <a:pPr marL="0" lvl="0" indent="0" algn="l" defTabSz="844550">
            <a:lnSpc>
              <a:spcPct val="100000"/>
            </a:lnSpc>
            <a:spcBef>
              <a:spcPct val="0"/>
            </a:spcBef>
            <a:spcAft>
              <a:spcPct val="35000"/>
            </a:spcAft>
            <a:buNone/>
          </a:pPr>
          <a:r>
            <a:rPr lang="en-US" sz="1900" kern="1200">
              <a:latin typeface="Segoe UI" panose="020B0502040204020203" pitchFamily="34" charset="0"/>
              <a:cs typeface="Segoe UI" panose="020B0502040204020203" pitchFamily="34" charset="0"/>
            </a:rPr>
            <a:t>Notebook as UX</a:t>
          </a:r>
        </a:p>
      </dsp:txBody>
      <dsp:txXfrm>
        <a:off x="1153693" y="4689"/>
        <a:ext cx="2989472" cy="998868"/>
      </dsp:txXfrm>
    </dsp:sp>
    <dsp:sp modelId="{3FA5EE73-4E75-4183-BF59-E5A3525D3AAA}">
      <dsp:nvSpPr>
        <dsp:cNvPr id="0" name=""/>
        <dsp:cNvSpPr/>
      </dsp:nvSpPr>
      <dsp:spPr>
        <a:xfrm>
          <a:off x="4143165" y="4689"/>
          <a:ext cx="2500107" cy="998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714" tIns="105714" rIns="105714" bIns="105714" numCol="1" spcCol="1270" anchor="ctr" anchorCtr="0">
          <a:noAutofit/>
        </a:bodyPr>
        <a:lstStyle/>
        <a:p>
          <a:pPr marL="0" lvl="0" indent="0" algn="l" defTabSz="488950">
            <a:lnSpc>
              <a:spcPct val="100000"/>
            </a:lnSpc>
            <a:spcBef>
              <a:spcPct val="0"/>
            </a:spcBef>
            <a:spcAft>
              <a:spcPct val="35000"/>
            </a:spcAft>
            <a:buNone/>
          </a:pPr>
          <a:r>
            <a:rPr lang="en-US" sz="1100" kern="1200">
              <a:latin typeface="Segoe UI" panose="020B0502040204020203" pitchFamily="34" charset="0"/>
              <a:cs typeface="Segoe UI" panose="020B0502040204020203" pitchFamily="34" charset="0"/>
            </a:rPr>
            <a:t>Deployment</a:t>
          </a:r>
        </a:p>
        <a:p>
          <a:pPr marL="0" lvl="0" indent="0" algn="l" defTabSz="488950">
            <a:lnSpc>
              <a:spcPct val="100000"/>
            </a:lnSpc>
            <a:spcBef>
              <a:spcPct val="0"/>
            </a:spcBef>
            <a:spcAft>
              <a:spcPct val="35000"/>
            </a:spcAft>
            <a:buNone/>
          </a:pPr>
          <a:r>
            <a:rPr lang="en-US" sz="1100" kern="1200">
              <a:latin typeface="Segoe UI" panose="020B0502040204020203" pitchFamily="34" charset="0"/>
              <a:cs typeface="Segoe UI" panose="020B0502040204020203" pitchFamily="34" charset="0"/>
            </a:rPr>
            <a:t>Troubleshooting</a:t>
          </a:r>
        </a:p>
      </dsp:txBody>
      <dsp:txXfrm>
        <a:off x="4143165" y="4689"/>
        <a:ext cx="2500107" cy="998868"/>
      </dsp:txXfrm>
    </dsp:sp>
    <dsp:sp modelId="{6D062354-D289-483F-8AA0-279E881DBB93}">
      <dsp:nvSpPr>
        <dsp:cNvPr id="0" name=""/>
        <dsp:cNvSpPr/>
      </dsp:nvSpPr>
      <dsp:spPr>
        <a:xfrm>
          <a:off x="0" y="1253275"/>
          <a:ext cx="6643273" cy="99886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CC4F0D-41BF-4B0A-8145-3FD8B6D957E1}">
      <dsp:nvSpPr>
        <dsp:cNvPr id="0" name=""/>
        <dsp:cNvSpPr/>
      </dsp:nvSpPr>
      <dsp:spPr>
        <a:xfrm>
          <a:off x="302157" y="1478020"/>
          <a:ext cx="549377" cy="5493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3867FC-B27D-41BD-AB12-048CFE4DB070}">
      <dsp:nvSpPr>
        <dsp:cNvPr id="0" name=""/>
        <dsp:cNvSpPr/>
      </dsp:nvSpPr>
      <dsp:spPr>
        <a:xfrm>
          <a:off x="1153693" y="1253275"/>
          <a:ext cx="2989472" cy="998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714" tIns="105714" rIns="105714" bIns="105714" numCol="1" spcCol="1270" anchor="ctr" anchorCtr="0">
          <a:noAutofit/>
        </a:bodyPr>
        <a:lstStyle/>
        <a:p>
          <a:pPr marL="0" lvl="0" indent="0" algn="l" defTabSz="844550">
            <a:lnSpc>
              <a:spcPct val="100000"/>
            </a:lnSpc>
            <a:spcBef>
              <a:spcPct val="0"/>
            </a:spcBef>
            <a:spcAft>
              <a:spcPct val="35000"/>
            </a:spcAft>
            <a:buNone/>
          </a:pPr>
          <a:r>
            <a:rPr lang="en-US" sz="1900" kern="1200">
              <a:latin typeface="Segoe UI" panose="020B0502040204020203" pitchFamily="34" charset="0"/>
              <a:cs typeface="Segoe UI" panose="020B0502040204020203" pitchFamily="34" charset="0"/>
            </a:rPr>
            <a:t>Notebooks as Documentation</a:t>
          </a:r>
        </a:p>
      </dsp:txBody>
      <dsp:txXfrm>
        <a:off x="1153693" y="1253275"/>
        <a:ext cx="2989472" cy="998868"/>
      </dsp:txXfrm>
    </dsp:sp>
    <dsp:sp modelId="{CE36733D-0029-4BF4-A76D-AF5BC765B5F2}">
      <dsp:nvSpPr>
        <dsp:cNvPr id="0" name=""/>
        <dsp:cNvSpPr/>
      </dsp:nvSpPr>
      <dsp:spPr>
        <a:xfrm>
          <a:off x="4143165" y="1253275"/>
          <a:ext cx="2500107" cy="998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714" tIns="105714" rIns="105714" bIns="105714" numCol="1" spcCol="1270" anchor="ctr" anchorCtr="0">
          <a:noAutofit/>
        </a:bodyPr>
        <a:lstStyle/>
        <a:p>
          <a:pPr marL="0" lvl="0" indent="0" algn="l" defTabSz="488950">
            <a:lnSpc>
              <a:spcPct val="100000"/>
            </a:lnSpc>
            <a:spcBef>
              <a:spcPct val="0"/>
            </a:spcBef>
            <a:spcAft>
              <a:spcPct val="35000"/>
            </a:spcAft>
            <a:buNone/>
          </a:pPr>
          <a:r>
            <a:rPr lang="en-US" sz="1100" kern="1200">
              <a:latin typeface="Segoe UI" panose="020B0502040204020203" pitchFamily="34" charset="0"/>
              <a:cs typeface="Segoe UI" panose="020B0502040204020203" pitchFamily="34" charset="0"/>
            </a:rPr>
            <a:t>Documentation</a:t>
          </a:r>
        </a:p>
        <a:p>
          <a:pPr marL="0" lvl="0" indent="0" algn="l" defTabSz="488950">
            <a:lnSpc>
              <a:spcPct val="100000"/>
            </a:lnSpc>
            <a:spcBef>
              <a:spcPct val="0"/>
            </a:spcBef>
            <a:spcAft>
              <a:spcPct val="35000"/>
            </a:spcAft>
            <a:buNone/>
          </a:pPr>
          <a:r>
            <a:rPr lang="en-US" sz="1100" kern="1200">
              <a:latin typeface="Segoe UI" panose="020B0502040204020203" pitchFamily="34" charset="0"/>
              <a:cs typeface="Segoe UI" panose="020B0502040204020203" pitchFamily="34" charset="0"/>
            </a:rPr>
            <a:t>Education, Blogging</a:t>
          </a:r>
        </a:p>
        <a:p>
          <a:pPr marL="0" lvl="0" indent="0" algn="l" defTabSz="488950">
            <a:lnSpc>
              <a:spcPct val="100000"/>
            </a:lnSpc>
            <a:spcBef>
              <a:spcPct val="0"/>
            </a:spcBef>
            <a:spcAft>
              <a:spcPct val="35000"/>
            </a:spcAft>
            <a:buNone/>
          </a:pPr>
          <a:r>
            <a:rPr lang="en-US" sz="1100" kern="1200">
              <a:latin typeface="Segoe UI" panose="020B0502040204020203" pitchFamily="34" charset="0"/>
              <a:cs typeface="Segoe UI" panose="020B0502040204020203" pitchFamily="34" charset="0"/>
            </a:rPr>
            <a:t>Feature Discovery</a:t>
          </a:r>
        </a:p>
      </dsp:txBody>
      <dsp:txXfrm>
        <a:off x="4143165" y="1253275"/>
        <a:ext cx="2500107" cy="998868"/>
      </dsp:txXfrm>
    </dsp:sp>
    <dsp:sp modelId="{CBF488A6-0060-4211-A8B3-71FAD7309EB3}">
      <dsp:nvSpPr>
        <dsp:cNvPr id="0" name=""/>
        <dsp:cNvSpPr/>
      </dsp:nvSpPr>
      <dsp:spPr>
        <a:xfrm>
          <a:off x="0" y="2501860"/>
          <a:ext cx="6643273" cy="998868"/>
        </a:xfrm>
        <a:prstGeom prst="roundRect">
          <a:avLst>
            <a:gd name="adj" fmla="val 10000"/>
          </a:avLst>
        </a:prstGeom>
        <a:solidFill>
          <a:schemeClr val="accent3">
            <a:lumMod val="75000"/>
          </a:schemeClr>
        </a:solidFill>
        <a:ln>
          <a:noFill/>
        </a:ln>
        <a:effectLst/>
      </dsp:spPr>
      <dsp:style>
        <a:lnRef idx="0">
          <a:scrgbClr r="0" g="0" b="0"/>
        </a:lnRef>
        <a:fillRef idx="1">
          <a:scrgbClr r="0" g="0" b="0"/>
        </a:fillRef>
        <a:effectRef idx="0">
          <a:scrgbClr r="0" g="0" b="0"/>
        </a:effectRef>
        <a:fontRef idx="minor"/>
      </dsp:style>
    </dsp:sp>
    <dsp:sp modelId="{9A297DAF-BC0A-4E52-B790-A35504E74534}">
      <dsp:nvSpPr>
        <dsp:cNvPr id="0" name=""/>
        <dsp:cNvSpPr/>
      </dsp:nvSpPr>
      <dsp:spPr>
        <a:xfrm>
          <a:off x="302157" y="2726606"/>
          <a:ext cx="549377" cy="54937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9317BB-6A17-4B83-A3AC-1B730B6A50A5}">
      <dsp:nvSpPr>
        <dsp:cNvPr id="0" name=""/>
        <dsp:cNvSpPr/>
      </dsp:nvSpPr>
      <dsp:spPr>
        <a:xfrm>
          <a:off x="1153693" y="2501860"/>
          <a:ext cx="2989472" cy="998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714" tIns="105714" rIns="105714" bIns="105714" numCol="1" spcCol="1270" anchor="ctr" anchorCtr="0">
          <a:noAutofit/>
        </a:bodyPr>
        <a:lstStyle/>
        <a:p>
          <a:pPr marL="0" lvl="0" indent="0" algn="l" defTabSz="844550">
            <a:lnSpc>
              <a:spcPct val="100000"/>
            </a:lnSpc>
            <a:spcBef>
              <a:spcPct val="0"/>
            </a:spcBef>
            <a:spcAft>
              <a:spcPct val="35000"/>
            </a:spcAft>
            <a:buNone/>
          </a:pPr>
          <a:r>
            <a:rPr lang="en-US" sz="1900" kern="1200">
              <a:latin typeface="Segoe UI" panose="020B0502040204020203" pitchFamily="34" charset="0"/>
              <a:cs typeface="Segoe UI" panose="020B0502040204020203" pitchFamily="34" charset="0"/>
            </a:rPr>
            <a:t>Notebooks for Collaboration</a:t>
          </a:r>
        </a:p>
      </dsp:txBody>
      <dsp:txXfrm>
        <a:off x="1153693" y="2501860"/>
        <a:ext cx="2989472" cy="998868"/>
      </dsp:txXfrm>
    </dsp:sp>
    <dsp:sp modelId="{6ED542A4-353D-4380-91FD-0A5FD001C45E}">
      <dsp:nvSpPr>
        <dsp:cNvPr id="0" name=""/>
        <dsp:cNvSpPr/>
      </dsp:nvSpPr>
      <dsp:spPr>
        <a:xfrm>
          <a:off x="4143165" y="2501860"/>
          <a:ext cx="2500107" cy="998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714" tIns="105714" rIns="105714" bIns="105714" numCol="1" spcCol="1270" anchor="ctr" anchorCtr="0">
          <a:noAutofit/>
        </a:bodyPr>
        <a:lstStyle/>
        <a:p>
          <a:pPr marL="0" lvl="0" indent="0" algn="l" defTabSz="488950">
            <a:lnSpc>
              <a:spcPct val="100000"/>
            </a:lnSpc>
            <a:spcBef>
              <a:spcPct val="0"/>
            </a:spcBef>
            <a:spcAft>
              <a:spcPct val="35000"/>
            </a:spcAft>
            <a:buNone/>
          </a:pPr>
          <a:r>
            <a:rPr lang="en-US" sz="1100" kern="1200">
              <a:latin typeface="Segoe UI" panose="020B0502040204020203" pitchFamily="34" charset="0"/>
              <a:cs typeface="Segoe UI" panose="020B0502040204020203" pitchFamily="34" charset="0"/>
            </a:rPr>
            <a:t>Collaboration</a:t>
          </a:r>
        </a:p>
        <a:p>
          <a:pPr marL="0" lvl="0" indent="0" algn="l" defTabSz="488950">
            <a:lnSpc>
              <a:spcPct val="100000"/>
            </a:lnSpc>
            <a:spcBef>
              <a:spcPct val="0"/>
            </a:spcBef>
            <a:spcAft>
              <a:spcPct val="35000"/>
            </a:spcAft>
            <a:buNone/>
          </a:pPr>
          <a:r>
            <a:rPr lang="en-US" sz="1100" kern="1200">
              <a:latin typeface="Segoe UI" panose="020B0502040204020203" pitchFamily="34" charset="0"/>
              <a:cs typeface="Segoe UI" panose="020B0502040204020203" pitchFamily="34" charset="0"/>
            </a:rPr>
            <a:t>Reporting</a:t>
          </a:r>
        </a:p>
        <a:p>
          <a:pPr marL="0" lvl="0" indent="0" algn="l" defTabSz="488950">
            <a:lnSpc>
              <a:spcPct val="100000"/>
            </a:lnSpc>
            <a:spcBef>
              <a:spcPct val="0"/>
            </a:spcBef>
            <a:spcAft>
              <a:spcPct val="35000"/>
            </a:spcAft>
            <a:buNone/>
          </a:pPr>
          <a:r>
            <a:rPr lang="en-US" sz="1100" kern="1200">
              <a:latin typeface="Segoe UI" panose="020B0502040204020203" pitchFamily="34" charset="0"/>
              <a:cs typeface="Segoe UI" panose="020B0502040204020203" pitchFamily="34" charset="0"/>
            </a:rPr>
            <a:t>Data Viz</a:t>
          </a:r>
        </a:p>
      </dsp:txBody>
      <dsp:txXfrm>
        <a:off x="4143165" y="2501860"/>
        <a:ext cx="2500107" cy="998868"/>
      </dsp:txXfrm>
    </dsp:sp>
    <dsp:sp modelId="{378A2208-256F-4CD1-97EE-FE5797E229D7}">
      <dsp:nvSpPr>
        <dsp:cNvPr id="0" name=""/>
        <dsp:cNvSpPr/>
      </dsp:nvSpPr>
      <dsp:spPr>
        <a:xfrm>
          <a:off x="0" y="3750446"/>
          <a:ext cx="6643273" cy="99886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8747F0-DEEB-46E2-A663-DFA9BA3AB502}">
      <dsp:nvSpPr>
        <dsp:cNvPr id="0" name=""/>
        <dsp:cNvSpPr/>
      </dsp:nvSpPr>
      <dsp:spPr>
        <a:xfrm>
          <a:off x="302157" y="3975191"/>
          <a:ext cx="549377" cy="54937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2DCF8A-567E-4E56-8A30-C01D4420A834}">
      <dsp:nvSpPr>
        <dsp:cNvPr id="0" name=""/>
        <dsp:cNvSpPr/>
      </dsp:nvSpPr>
      <dsp:spPr>
        <a:xfrm>
          <a:off x="1153693" y="3750446"/>
          <a:ext cx="2989472" cy="998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714" tIns="105714" rIns="105714" bIns="105714" numCol="1" spcCol="1270" anchor="ctr" anchorCtr="0">
          <a:noAutofit/>
        </a:bodyPr>
        <a:lstStyle/>
        <a:p>
          <a:pPr marL="0" lvl="0" indent="0" algn="l" defTabSz="844550">
            <a:lnSpc>
              <a:spcPct val="100000"/>
            </a:lnSpc>
            <a:spcBef>
              <a:spcPct val="0"/>
            </a:spcBef>
            <a:spcAft>
              <a:spcPct val="35000"/>
            </a:spcAft>
            <a:buNone/>
          </a:pPr>
          <a:r>
            <a:rPr lang="en-US" sz="1900" kern="1200">
              <a:latin typeface="Segoe UI" panose="020B0502040204020203" pitchFamily="34" charset="0"/>
              <a:cs typeface="Segoe UI" panose="020B0502040204020203" pitchFamily="34" charset="0"/>
            </a:rPr>
            <a:t>Notebooks for </a:t>
          </a:r>
          <a:br>
            <a:rPr lang="en-US" sz="1900" kern="1200">
              <a:latin typeface="Segoe UI" panose="020B0502040204020203" pitchFamily="34" charset="0"/>
              <a:cs typeface="Segoe UI" panose="020B0502040204020203" pitchFamily="34" charset="0"/>
            </a:rPr>
          </a:br>
          <a:r>
            <a:rPr lang="en-US" sz="1900" kern="1200">
              <a:latin typeface="Segoe UI" panose="020B0502040204020203" pitchFamily="34" charset="0"/>
              <a:cs typeface="Segoe UI" panose="020B0502040204020203" pitchFamily="34" charset="0"/>
            </a:rPr>
            <a:t>Data Workflows</a:t>
          </a:r>
        </a:p>
      </dsp:txBody>
      <dsp:txXfrm>
        <a:off x="1153693" y="3750446"/>
        <a:ext cx="2989472" cy="998868"/>
      </dsp:txXfrm>
    </dsp:sp>
    <dsp:sp modelId="{3E54C246-1D93-48FC-B213-C26E424A0A56}">
      <dsp:nvSpPr>
        <dsp:cNvPr id="0" name=""/>
        <dsp:cNvSpPr/>
      </dsp:nvSpPr>
      <dsp:spPr>
        <a:xfrm>
          <a:off x="4143165" y="3750446"/>
          <a:ext cx="2500107" cy="998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714" tIns="105714" rIns="105714" bIns="105714" numCol="1" spcCol="1270" anchor="ctr" anchorCtr="0">
          <a:noAutofit/>
        </a:bodyPr>
        <a:lstStyle/>
        <a:p>
          <a:pPr marL="0" lvl="0" indent="0" algn="l" defTabSz="488950">
            <a:lnSpc>
              <a:spcPct val="100000"/>
            </a:lnSpc>
            <a:spcBef>
              <a:spcPct val="0"/>
            </a:spcBef>
            <a:spcAft>
              <a:spcPct val="35000"/>
            </a:spcAft>
            <a:buNone/>
          </a:pPr>
          <a:r>
            <a:rPr lang="en-US" sz="1100" kern="1200">
              <a:latin typeface="Segoe UI" panose="020B0502040204020203" pitchFamily="34" charset="0"/>
              <a:cs typeface="Segoe UI" panose="020B0502040204020203" pitchFamily="34" charset="0"/>
            </a:rPr>
            <a:t>ML Notebooks</a:t>
          </a:r>
        </a:p>
        <a:p>
          <a:pPr marL="0" lvl="0" indent="0" algn="l" defTabSz="488950">
            <a:lnSpc>
              <a:spcPct val="100000"/>
            </a:lnSpc>
            <a:spcBef>
              <a:spcPct val="0"/>
            </a:spcBef>
            <a:spcAft>
              <a:spcPct val="35000"/>
            </a:spcAft>
            <a:buNone/>
          </a:pPr>
          <a:r>
            <a:rPr lang="en-US" sz="1100" kern="1200">
              <a:latin typeface="Segoe UI" panose="020B0502040204020203" pitchFamily="34" charset="0"/>
              <a:cs typeface="Segoe UI" panose="020B0502040204020203" pitchFamily="34" charset="0"/>
            </a:rPr>
            <a:t>Data Science</a:t>
          </a:r>
        </a:p>
        <a:p>
          <a:pPr marL="0" lvl="0" indent="0" algn="l" defTabSz="488950">
            <a:lnSpc>
              <a:spcPct val="100000"/>
            </a:lnSpc>
            <a:spcBef>
              <a:spcPct val="0"/>
            </a:spcBef>
            <a:spcAft>
              <a:spcPct val="35000"/>
            </a:spcAft>
            <a:buNone/>
          </a:pPr>
          <a:r>
            <a:rPr lang="en-US" sz="1100" kern="1200">
              <a:latin typeface="Segoe UI" panose="020B0502040204020203" pitchFamily="34" charset="0"/>
              <a:cs typeface="Segoe UI" panose="020B0502040204020203" pitchFamily="34" charset="0"/>
            </a:rPr>
            <a:t>Data Engineering </a:t>
          </a:r>
        </a:p>
      </dsp:txBody>
      <dsp:txXfrm>
        <a:off x="4143165" y="3750446"/>
        <a:ext cx="2500107" cy="998868"/>
      </dsp:txXfrm>
    </dsp:sp>
    <dsp:sp modelId="{D046AA10-9ACE-4533-9907-AAA08E871BFD}">
      <dsp:nvSpPr>
        <dsp:cNvPr id="0" name=""/>
        <dsp:cNvSpPr/>
      </dsp:nvSpPr>
      <dsp:spPr>
        <a:xfrm>
          <a:off x="0" y="4999031"/>
          <a:ext cx="6643273" cy="998868"/>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C2385D-C1E1-4275-805A-1E3DC81263D4}">
      <dsp:nvSpPr>
        <dsp:cNvPr id="0" name=""/>
        <dsp:cNvSpPr/>
      </dsp:nvSpPr>
      <dsp:spPr>
        <a:xfrm>
          <a:off x="302157" y="5223777"/>
          <a:ext cx="549377" cy="54937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60B8A0-6E1C-43E7-9B97-3280BAA0231E}">
      <dsp:nvSpPr>
        <dsp:cNvPr id="0" name=""/>
        <dsp:cNvSpPr/>
      </dsp:nvSpPr>
      <dsp:spPr>
        <a:xfrm>
          <a:off x="1153693" y="4999031"/>
          <a:ext cx="2989472" cy="998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714" tIns="105714" rIns="105714" bIns="105714" numCol="1" spcCol="1270" anchor="ctr" anchorCtr="0">
          <a:noAutofit/>
        </a:bodyPr>
        <a:lstStyle/>
        <a:p>
          <a:pPr marL="0" lvl="0" indent="0" algn="l" defTabSz="844550">
            <a:lnSpc>
              <a:spcPct val="100000"/>
            </a:lnSpc>
            <a:spcBef>
              <a:spcPct val="0"/>
            </a:spcBef>
            <a:spcAft>
              <a:spcPct val="35000"/>
            </a:spcAft>
            <a:buNone/>
          </a:pPr>
          <a:r>
            <a:rPr lang="en-US" sz="1900" kern="1200">
              <a:latin typeface="Segoe UI" panose="020B0502040204020203" pitchFamily="34" charset="0"/>
              <a:cs typeface="Segoe UI" panose="020B0502040204020203" pitchFamily="34" charset="0"/>
            </a:rPr>
            <a:t>Operational Notebooks</a:t>
          </a:r>
        </a:p>
      </dsp:txBody>
      <dsp:txXfrm>
        <a:off x="1153693" y="4999031"/>
        <a:ext cx="2989472" cy="998868"/>
      </dsp:txXfrm>
    </dsp:sp>
    <dsp:sp modelId="{F6E0E578-9B06-4C07-80C9-82C887982CAA}">
      <dsp:nvSpPr>
        <dsp:cNvPr id="0" name=""/>
        <dsp:cNvSpPr/>
      </dsp:nvSpPr>
      <dsp:spPr>
        <a:xfrm>
          <a:off x="4143165" y="4999031"/>
          <a:ext cx="2500107" cy="998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714" tIns="105714" rIns="105714" bIns="105714" numCol="1" spcCol="1270" anchor="ctr" anchorCtr="0">
          <a:noAutofit/>
        </a:bodyPr>
        <a:lstStyle/>
        <a:p>
          <a:pPr marL="0" lvl="0" indent="0" algn="l" defTabSz="488950">
            <a:lnSpc>
              <a:spcPct val="100000"/>
            </a:lnSpc>
            <a:spcBef>
              <a:spcPct val="0"/>
            </a:spcBef>
            <a:spcAft>
              <a:spcPct val="35000"/>
            </a:spcAft>
            <a:buNone/>
          </a:pPr>
          <a:r>
            <a:rPr lang="en-US" sz="1100" kern="1200">
              <a:latin typeface="Segoe UI" panose="020B0502040204020203" pitchFamily="34" charset="0"/>
              <a:cs typeface="Segoe UI" panose="020B0502040204020203" pitchFamily="34" charset="0"/>
            </a:rPr>
            <a:t>Execute as Job, Testing</a:t>
          </a:r>
        </a:p>
        <a:p>
          <a:pPr marL="0" lvl="0" indent="0" algn="l" defTabSz="488950">
            <a:lnSpc>
              <a:spcPct val="100000"/>
            </a:lnSpc>
            <a:spcBef>
              <a:spcPct val="0"/>
            </a:spcBef>
            <a:spcAft>
              <a:spcPct val="35000"/>
            </a:spcAft>
            <a:buNone/>
          </a:pPr>
          <a:r>
            <a:rPr lang="en-US" sz="1100" kern="1200">
              <a:latin typeface="Segoe UI" panose="020B0502040204020203" pitchFamily="34" charset="0"/>
              <a:cs typeface="Segoe UI" panose="020B0502040204020203" pitchFamily="34" charset="0"/>
            </a:rPr>
            <a:t>Command Line Execution</a:t>
          </a:r>
        </a:p>
        <a:p>
          <a:pPr marL="0" lvl="0" indent="0" algn="l" defTabSz="488950">
            <a:lnSpc>
              <a:spcPct val="100000"/>
            </a:lnSpc>
            <a:spcBef>
              <a:spcPct val="0"/>
            </a:spcBef>
            <a:spcAft>
              <a:spcPct val="35000"/>
            </a:spcAft>
            <a:buNone/>
          </a:pPr>
          <a:r>
            <a:rPr lang="en-US" sz="1100" kern="1200">
              <a:latin typeface="Segoe UI" panose="020B0502040204020203" pitchFamily="34" charset="0"/>
              <a:cs typeface="Segoe UI" panose="020B0502040204020203" pitchFamily="34" charset="0"/>
            </a:rPr>
            <a:t>Incident Response Workflow</a:t>
          </a:r>
        </a:p>
      </dsp:txBody>
      <dsp:txXfrm>
        <a:off x="4143165" y="4999031"/>
        <a:ext cx="2500107" cy="9988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E55521-E232-4D52-A464-0A7173874FF0}">
      <dsp:nvSpPr>
        <dsp:cNvPr id="0" name=""/>
        <dsp:cNvSpPr/>
      </dsp:nvSpPr>
      <dsp:spPr>
        <a:xfrm>
          <a:off x="8135615" y="3421688"/>
          <a:ext cx="967887" cy="585908"/>
        </a:xfrm>
        <a:custGeom>
          <a:avLst/>
          <a:gdLst/>
          <a:ahLst/>
          <a:cxnLst/>
          <a:rect l="0" t="0" r="0" b="0"/>
          <a:pathLst>
            <a:path>
              <a:moveTo>
                <a:pt x="0" y="0"/>
              </a:moveTo>
              <a:lnTo>
                <a:pt x="0" y="585908"/>
              </a:lnTo>
              <a:lnTo>
                <a:pt x="967887" y="585908"/>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ABC0EC-8AF5-447F-A60A-9CCDAAF122F5}">
      <dsp:nvSpPr>
        <dsp:cNvPr id="0" name=""/>
        <dsp:cNvSpPr/>
      </dsp:nvSpPr>
      <dsp:spPr>
        <a:xfrm>
          <a:off x="8135615" y="3421688"/>
          <a:ext cx="150194" cy="1546548"/>
        </a:xfrm>
        <a:custGeom>
          <a:avLst/>
          <a:gdLst/>
          <a:ahLst/>
          <a:cxnLst/>
          <a:rect l="0" t="0" r="0" b="0"/>
          <a:pathLst>
            <a:path>
              <a:moveTo>
                <a:pt x="0" y="0"/>
              </a:moveTo>
              <a:lnTo>
                <a:pt x="0" y="1546548"/>
              </a:lnTo>
              <a:lnTo>
                <a:pt x="150194" y="1546548"/>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5A6206-3E84-4250-AF6E-6009BE10EAAB}">
      <dsp:nvSpPr>
        <dsp:cNvPr id="0" name=""/>
        <dsp:cNvSpPr/>
      </dsp:nvSpPr>
      <dsp:spPr>
        <a:xfrm>
          <a:off x="5432709" y="1405387"/>
          <a:ext cx="2702905" cy="937779"/>
        </a:xfrm>
        <a:custGeom>
          <a:avLst/>
          <a:gdLst/>
          <a:ahLst/>
          <a:cxnLst/>
          <a:rect l="0" t="0" r="0" b="0"/>
          <a:pathLst>
            <a:path>
              <a:moveTo>
                <a:pt x="0" y="0"/>
              </a:moveTo>
              <a:lnTo>
                <a:pt x="0" y="711289"/>
              </a:lnTo>
              <a:lnTo>
                <a:pt x="2702905" y="711289"/>
              </a:lnTo>
              <a:lnTo>
                <a:pt x="2702905" y="937779"/>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58BC3D6-9E22-42D4-88A4-008B755F2F5A}">
      <dsp:nvSpPr>
        <dsp:cNvPr id="0" name=""/>
        <dsp:cNvSpPr/>
      </dsp:nvSpPr>
      <dsp:spPr>
        <a:xfrm>
          <a:off x="3272064" y="3421688"/>
          <a:ext cx="923732" cy="535119"/>
        </a:xfrm>
        <a:custGeom>
          <a:avLst/>
          <a:gdLst/>
          <a:ahLst/>
          <a:cxnLst/>
          <a:rect l="0" t="0" r="0" b="0"/>
          <a:pathLst>
            <a:path>
              <a:moveTo>
                <a:pt x="0" y="0"/>
              </a:moveTo>
              <a:lnTo>
                <a:pt x="0" y="535119"/>
              </a:lnTo>
              <a:lnTo>
                <a:pt x="923732" y="535119"/>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4C840D-0E99-43C9-8765-3D26B8EC046C}">
      <dsp:nvSpPr>
        <dsp:cNvPr id="0" name=""/>
        <dsp:cNvSpPr/>
      </dsp:nvSpPr>
      <dsp:spPr>
        <a:xfrm>
          <a:off x="3064448" y="3421688"/>
          <a:ext cx="207615" cy="1567783"/>
        </a:xfrm>
        <a:custGeom>
          <a:avLst/>
          <a:gdLst/>
          <a:ahLst/>
          <a:cxnLst/>
          <a:rect l="0" t="0" r="0" b="0"/>
          <a:pathLst>
            <a:path>
              <a:moveTo>
                <a:pt x="207615" y="0"/>
              </a:moveTo>
              <a:lnTo>
                <a:pt x="207615" y="1567783"/>
              </a:lnTo>
              <a:lnTo>
                <a:pt x="0" y="1567783"/>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210C7F-FAB2-423B-B78D-9E44F1AFC860}">
      <dsp:nvSpPr>
        <dsp:cNvPr id="0" name=""/>
        <dsp:cNvSpPr/>
      </dsp:nvSpPr>
      <dsp:spPr>
        <a:xfrm>
          <a:off x="3272064" y="1405387"/>
          <a:ext cx="2160645" cy="937779"/>
        </a:xfrm>
        <a:custGeom>
          <a:avLst/>
          <a:gdLst/>
          <a:ahLst/>
          <a:cxnLst/>
          <a:rect l="0" t="0" r="0" b="0"/>
          <a:pathLst>
            <a:path>
              <a:moveTo>
                <a:pt x="2160645" y="0"/>
              </a:moveTo>
              <a:lnTo>
                <a:pt x="2160645" y="711289"/>
              </a:lnTo>
              <a:lnTo>
                <a:pt x="0" y="711289"/>
              </a:lnTo>
              <a:lnTo>
                <a:pt x="0" y="937779"/>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2335A3-98DD-4F47-956C-A58C5F3792AC}">
      <dsp:nvSpPr>
        <dsp:cNvPr id="0" name=""/>
        <dsp:cNvSpPr/>
      </dsp:nvSpPr>
      <dsp:spPr>
        <a:xfrm>
          <a:off x="4893449" y="326865"/>
          <a:ext cx="1078521" cy="1078521"/>
        </a:xfrm>
        <a:prstGeom prst="arc">
          <a:avLst>
            <a:gd name="adj1" fmla="val 13200000"/>
            <a:gd name="adj2" fmla="val 192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322641-F7AA-4822-A59A-EB0921C55454}">
      <dsp:nvSpPr>
        <dsp:cNvPr id="0" name=""/>
        <dsp:cNvSpPr/>
      </dsp:nvSpPr>
      <dsp:spPr>
        <a:xfrm>
          <a:off x="4893449" y="326865"/>
          <a:ext cx="1078521" cy="1078521"/>
        </a:xfrm>
        <a:prstGeom prst="arc">
          <a:avLst>
            <a:gd name="adj1" fmla="val 2400000"/>
            <a:gd name="adj2" fmla="val 84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4731648-ECB8-43E1-AE9A-A4661BEEF184}">
      <dsp:nvSpPr>
        <dsp:cNvPr id="0" name=""/>
        <dsp:cNvSpPr/>
      </dsp:nvSpPr>
      <dsp:spPr>
        <a:xfrm>
          <a:off x="4354188" y="520999"/>
          <a:ext cx="2157043" cy="69025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System Event / User Reported Incident</a:t>
          </a:r>
        </a:p>
      </dsp:txBody>
      <dsp:txXfrm>
        <a:off x="4354188" y="520999"/>
        <a:ext cx="2157043" cy="690253"/>
      </dsp:txXfrm>
    </dsp:sp>
    <dsp:sp modelId="{8BA0ADDD-857E-4DD6-B1E7-5DBCAC203663}">
      <dsp:nvSpPr>
        <dsp:cNvPr id="0" name=""/>
        <dsp:cNvSpPr/>
      </dsp:nvSpPr>
      <dsp:spPr>
        <a:xfrm>
          <a:off x="2732803" y="2343166"/>
          <a:ext cx="1078521" cy="1078521"/>
        </a:xfrm>
        <a:prstGeom prst="arc">
          <a:avLst>
            <a:gd name="adj1" fmla="val 13200000"/>
            <a:gd name="adj2" fmla="val 192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560EC4-D11F-4A00-92BC-F2D31675BF0C}">
      <dsp:nvSpPr>
        <dsp:cNvPr id="0" name=""/>
        <dsp:cNvSpPr/>
      </dsp:nvSpPr>
      <dsp:spPr>
        <a:xfrm>
          <a:off x="2732803" y="2343166"/>
          <a:ext cx="1078521" cy="1078521"/>
        </a:xfrm>
        <a:prstGeom prst="arc">
          <a:avLst>
            <a:gd name="adj1" fmla="val 2400000"/>
            <a:gd name="adj2" fmla="val 84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4ACB9F-6A35-4D5B-8F34-E41343AD8E50}">
      <dsp:nvSpPr>
        <dsp:cNvPr id="0" name=""/>
        <dsp:cNvSpPr/>
      </dsp:nvSpPr>
      <dsp:spPr>
        <a:xfrm>
          <a:off x="2193542" y="2537300"/>
          <a:ext cx="2157043" cy="69025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Use existing notebooks</a:t>
          </a:r>
        </a:p>
      </dsp:txBody>
      <dsp:txXfrm>
        <a:off x="2193542" y="2537300"/>
        <a:ext cx="2157043" cy="690253"/>
      </dsp:txXfrm>
    </dsp:sp>
    <dsp:sp modelId="{033BF473-5811-495C-BC10-685227259104}">
      <dsp:nvSpPr>
        <dsp:cNvPr id="0" name=""/>
        <dsp:cNvSpPr/>
      </dsp:nvSpPr>
      <dsp:spPr>
        <a:xfrm>
          <a:off x="2115349" y="4795338"/>
          <a:ext cx="1078521" cy="1078521"/>
        </a:xfrm>
        <a:prstGeom prst="arc">
          <a:avLst>
            <a:gd name="adj1" fmla="val 13200000"/>
            <a:gd name="adj2" fmla="val 192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8A29F3-A96C-4F6E-ABE2-9A200C518E03}">
      <dsp:nvSpPr>
        <dsp:cNvPr id="0" name=""/>
        <dsp:cNvSpPr/>
      </dsp:nvSpPr>
      <dsp:spPr>
        <a:xfrm>
          <a:off x="2115349" y="4795338"/>
          <a:ext cx="1078521" cy="1078521"/>
        </a:xfrm>
        <a:prstGeom prst="arc">
          <a:avLst>
            <a:gd name="adj1" fmla="val 2400000"/>
            <a:gd name="adj2" fmla="val 84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60E2DC-F906-4647-88BA-D09A239AFE44}">
      <dsp:nvSpPr>
        <dsp:cNvPr id="0" name=""/>
        <dsp:cNvSpPr/>
      </dsp:nvSpPr>
      <dsp:spPr>
        <a:xfrm>
          <a:off x="1576088" y="4989472"/>
          <a:ext cx="2157043" cy="69025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Update notebook</a:t>
          </a:r>
          <a:br>
            <a:rPr lang="en-US" sz="1800" kern="1200"/>
          </a:br>
          <a:r>
            <a:rPr lang="en-US" sz="1800" kern="1200"/>
            <a:t>if necessary</a:t>
          </a:r>
        </a:p>
      </dsp:txBody>
      <dsp:txXfrm>
        <a:off x="1576088" y="4989472"/>
        <a:ext cx="2157043" cy="690253"/>
      </dsp:txXfrm>
    </dsp:sp>
    <dsp:sp modelId="{26FB193F-F847-4960-93D2-497AF769DFD8}">
      <dsp:nvSpPr>
        <dsp:cNvPr id="0" name=""/>
        <dsp:cNvSpPr/>
      </dsp:nvSpPr>
      <dsp:spPr>
        <a:xfrm>
          <a:off x="4066373" y="3762673"/>
          <a:ext cx="1078521" cy="1078521"/>
        </a:xfrm>
        <a:prstGeom prst="arc">
          <a:avLst>
            <a:gd name="adj1" fmla="val 13200000"/>
            <a:gd name="adj2" fmla="val 192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4804AA-62D0-4DD9-B507-0C6C0234D731}">
      <dsp:nvSpPr>
        <dsp:cNvPr id="0" name=""/>
        <dsp:cNvSpPr/>
      </dsp:nvSpPr>
      <dsp:spPr>
        <a:xfrm>
          <a:off x="4066373" y="3762673"/>
          <a:ext cx="1078521" cy="1078521"/>
        </a:xfrm>
        <a:prstGeom prst="arc">
          <a:avLst>
            <a:gd name="adj1" fmla="val 2400000"/>
            <a:gd name="adj2" fmla="val 84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EC8FEB-4BB4-4BCB-808D-C58030C4FA26}">
      <dsp:nvSpPr>
        <dsp:cNvPr id="0" name=""/>
        <dsp:cNvSpPr/>
      </dsp:nvSpPr>
      <dsp:spPr>
        <a:xfrm>
          <a:off x="3527112" y="3956807"/>
          <a:ext cx="2157043" cy="69025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Rate existing notebooks</a:t>
          </a:r>
        </a:p>
      </dsp:txBody>
      <dsp:txXfrm>
        <a:off x="3527112" y="3956807"/>
        <a:ext cx="2157043" cy="690253"/>
      </dsp:txXfrm>
    </dsp:sp>
    <dsp:sp modelId="{F4F9BE7E-0A08-4098-8881-2AC5DF68DD13}">
      <dsp:nvSpPr>
        <dsp:cNvPr id="0" name=""/>
        <dsp:cNvSpPr/>
      </dsp:nvSpPr>
      <dsp:spPr>
        <a:xfrm>
          <a:off x="7596354" y="2343166"/>
          <a:ext cx="1078521" cy="1078521"/>
        </a:xfrm>
        <a:prstGeom prst="arc">
          <a:avLst>
            <a:gd name="adj1" fmla="val 13200000"/>
            <a:gd name="adj2" fmla="val 192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CE40D2-8431-4715-B7DC-91BFB901E906}">
      <dsp:nvSpPr>
        <dsp:cNvPr id="0" name=""/>
        <dsp:cNvSpPr/>
      </dsp:nvSpPr>
      <dsp:spPr>
        <a:xfrm>
          <a:off x="7596354" y="2343166"/>
          <a:ext cx="1078521" cy="1078521"/>
        </a:xfrm>
        <a:prstGeom prst="arc">
          <a:avLst>
            <a:gd name="adj1" fmla="val 2400000"/>
            <a:gd name="adj2" fmla="val 84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AA1B5C-B9AA-4CC3-AC60-E85B498EEE39}">
      <dsp:nvSpPr>
        <dsp:cNvPr id="0" name=""/>
        <dsp:cNvSpPr/>
      </dsp:nvSpPr>
      <dsp:spPr>
        <a:xfrm>
          <a:off x="7057093" y="2537300"/>
          <a:ext cx="2157043" cy="69025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Create new notebooks</a:t>
          </a:r>
        </a:p>
      </dsp:txBody>
      <dsp:txXfrm>
        <a:off x="7057093" y="2537300"/>
        <a:ext cx="2157043" cy="690253"/>
      </dsp:txXfrm>
    </dsp:sp>
    <dsp:sp modelId="{0EE19346-9448-4E06-A11E-9A6948EFC139}">
      <dsp:nvSpPr>
        <dsp:cNvPr id="0" name=""/>
        <dsp:cNvSpPr/>
      </dsp:nvSpPr>
      <dsp:spPr>
        <a:xfrm>
          <a:off x="8156387" y="4774103"/>
          <a:ext cx="1078521" cy="1078521"/>
        </a:xfrm>
        <a:prstGeom prst="arc">
          <a:avLst>
            <a:gd name="adj1" fmla="val 13200000"/>
            <a:gd name="adj2" fmla="val 192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77370A-95A0-4AE1-82DD-9C31D2FB32F7}">
      <dsp:nvSpPr>
        <dsp:cNvPr id="0" name=""/>
        <dsp:cNvSpPr/>
      </dsp:nvSpPr>
      <dsp:spPr>
        <a:xfrm>
          <a:off x="8156387" y="4774103"/>
          <a:ext cx="1078521" cy="1078521"/>
        </a:xfrm>
        <a:prstGeom prst="arc">
          <a:avLst>
            <a:gd name="adj1" fmla="val 2400000"/>
            <a:gd name="adj2" fmla="val 84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032794-16B5-462F-998E-ECFC218F1EE2}">
      <dsp:nvSpPr>
        <dsp:cNvPr id="0" name=""/>
        <dsp:cNvSpPr/>
      </dsp:nvSpPr>
      <dsp:spPr>
        <a:xfrm>
          <a:off x="7617126" y="4968236"/>
          <a:ext cx="2157043" cy="69025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Add reusable notebook</a:t>
          </a:r>
        </a:p>
      </dsp:txBody>
      <dsp:txXfrm>
        <a:off x="7617126" y="4968236"/>
        <a:ext cx="2157043" cy="690253"/>
      </dsp:txXfrm>
    </dsp:sp>
    <dsp:sp modelId="{AB20DB89-4893-49C2-90E6-598A2C1FE954}">
      <dsp:nvSpPr>
        <dsp:cNvPr id="0" name=""/>
        <dsp:cNvSpPr/>
      </dsp:nvSpPr>
      <dsp:spPr>
        <a:xfrm>
          <a:off x="8974079" y="3813462"/>
          <a:ext cx="1078521" cy="1078521"/>
        </a:xfrm>
        <a:prstGeom prst="arc">
          <a:avLst>
            <a:gd name="adj1" fmla="val 13200000"/>
            <a:gd name="adj2" fmla="val 192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12E311-8BB4-4077-8F7D-87760A58891C}">
      <dsp:nvSpPr>
        <dsp:cNvPr id="0" name=""/>
        <dsp:cNvSpPr/>
      </dsp:nvSpPr>
      <dsp:spPr>
        <a:xfrm>
          <a:off x="8974079" y="3813462"/>
          <a:ext cx="1078521" cy="1078521"/>
        </a:xfrm>
        <a:prstGeom prst="arc">
          <a:avLst>
            <a:gd name="adj1" fmla="val 2400000"/>
            <a:gd name="adj2" fmla="val 84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CC8134-B4F4-4863-8580-BA6D65FB050E}">
      <dsp:nvSpPr>
        <dsp:cNvPr id="0" name=""/>
        <dsp:cNvSpPr/>
      </dsp:nvSpPr>
      <dsp:spPr>
        <a:xfrm>
          <a:off x="8434818" y="4007596"/>
          <a:ext cx="2157043" cy="69025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Log </a:t>
          </a:r>
          <a:r>
            <a:rPr lang="en-US" sz="1800" kern="1200" err="1"/>
            <a:t>adhoc</a:t>
          </a:r>
          <a:r>
            <a:rPr lang="en-US" sz="1800" kern="1200"/>
            <a:t> notebook in incident system</a:t>
          </a:r>
        </a:p>
      </dsp:txBody>
      <dsp:txXfrm>
        <a:off x="8434818" y="4007596"/>
        <a:ext cx="2157043" cy="69025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a:latin typeface="Segoe UI" pitchFamily="34" charset="0"/>
              </a:rPr>
              <a:t>Microsoft Build 2017</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B5108CE-09DF-45B3-94AC-E9422C198573}" type="datetime8">
              <a:rPr lang="en-US" smtClean="0">
                <a:latin typeface="Segoe UI" pitchFamily="34" charset="0"/>
              </a:rPr>
              <a:t>1/18/2021 11:00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a:t>Microsoft Build 2017</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6459C4A-41B9-49E1-B537-C345D8292964}" type="datetime8">
              <a:rPr lang="en-US" smtClean="0"/>
              <a:t>1/18/2021 10:59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1/18/2021 10:59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821507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Microsoft Build 2017</a:t>
            </a:r>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76459C4A-41B9-49E1-B537-C345D8292964}" type="datetime8">
              <a:rPr lang="en-US" smtClean="0"/>
              <a:t>1/18/2021 10:59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4235529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Notebooks are made up of: text cells and code cells.</a:t>
            </a:r>
          </a:p>
          <a:p>
            <a:r>
              <a:rPr lang="en-US" dirty="0"/>
              <a:t>Notebooks are essentially just json file that gets rendered by a </a:t>
            </a:r>
            <a:r>
              <a:rPr lang="en-US" dirty="0" err="1"/>
              <a:t>Jupyter</a:t>
            </a:r>
            <a:r>
              <a:rPr lang="en-US" dirty="0"/>
              <a:t> Notebook viewer or </a:t>
            </a:r>
            <a:r>
              <a:rPr lang="en-US" dirty="0" err="1"/>
              <a:t>Jupyter</a:t>
            </a:r>
            <a:r>
              <a:rPr lang="en-US" dirty="0"/>
              <a:t> Notebook IDE like Azure Data Studio. </a:t>
            </a:r>
          </a:p>
          <a:p>
            <a:r>
              <a:rPr lang="en-US" dirty="0"/>
              <a:t>Kernel is essentially referring to languages that you can write code on the code cells. You can attach this to a specific compute location or data source.</a:t>
            </a:r>
          </a:p>
          <a:p>
            <a:r>
              <a:rPr lang="en-US" dirty="0"/>
              <a:t>When you save a notebook after execution, the result set will be saved also. It is important to clear results if you wish to remove things like sensitive data.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1/18/2021 10:59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009753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Microsoft Build 2017</a:t>
            </a:r>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76459C4A-41B9-49E1-B537-C345D8292964}" type="datetime8">
              <a:rPr lang="en-US" smtClean="0"/>
              <a:t>1/18/2021 10:59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588079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p:nvPr>
        </p:nvSpPr>
        <p:spPr/>
        <p:txBody>
          <a:bodyPr/>
          <a:lstStyle/>
          <a:p>
            <a:r>
              <a:rPr lang="en-US"/>
              <a:t>Microsoft Build 2017</a:t>
            </a:r>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76459C4A-41B9-49E1-B537-C345D8292964}" type="datetime8">
              <a:rPr lang="en-US" smtClean="0"/>
              <a:t>1/18/2021 10:59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589851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are what we (SQL Tools &amp; Experiences team) are envisioning Notebooks.</a:t>
            </a:r>
          </a:p>
        </p:txBody>
      </p:sp>
      <p:sp>
        <p:nvSpPr>
          <p:cNvPr id="4" name="Header Placeholder 3"/>
          <p:cNvSpPr>
            <a:spLocks noGrp="1"/>
          </p:cNvSpPr>
          <p:nvPr>
            <p:ph type="hdr" sz="quarter"/>
          </p:nvPr>
        </p:nvSpPr>
        <p:spPr/>
        <p:txBody>
          <a:bodyPr/>
          <a:lstStyle/>
          <a:p>
            <a:r>
              <a:rPr lang="en-US"/>
              <a:t>Microsoft Build 2017</a:t>
            </a:r>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76459C4A-41B9-49E1-B537-C345D8292964}" type="datetime8">
              <a:rPr lang="en-US" smtClean="0"/>
              <a:t>1/18/2021 10:59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4014946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Demo:</a:t>
            </a:r>
          </a:p>
          <a:p>
            <a:pPr marL="228600" indent="-228600">
              <a:buAutoNum type="arabicPeriod"/>
            </a:pPr>
            <a:r>
              <a:rPr lang="en-US"/>
              <a:t>Convert SQL to notebooks, Convert PowerShell to Notebooks</a:t>
            </a:r>
          </a:p>
          <a:p>
            <a:pPr marL="228600" indent="-228600">
              <a:buAutoNum type="arabicPeriod"/>
            </a:pPr>
            <a:r>
              <a:rPr lang="en-US"/>
              <a:t>Packaging </a:t>
            </a:r>
            <a:r>
              <a:rPr lang="en-US" err="1"/>
              <a:t>Jupyter</a:t>
            </a:r>
            <a:r>
              <a:rPr lang="en-US"/>
              <a:t> Book to Git.</a:t>
            </a:r>
          </a:p>
          <a:p>
            <a:pPr marL="228600" indent="-228600">
              <a:buAutoNum type="arabicPeriod"/>
            </a:pPr>
            <a:r>
              <a:rPr lang="en-US"/>
              <a:t>Opening </a:t>
            </a:r>
            <a:r>
              <a:rPr lang="en-US" err="1"/>
              <a:t>Jupyter</a:t>
            </a:r>
            <a:r>
              <a:rPr lang="en-US"/>
              <a:t> Book in ADS. </a:t>
            </a:r>
          </a:p>
          <a:p>
            <a:pPr marL="228600" indent="-228600">
              <a:buAutoNum type="arabicPeriod"/>
            </a:pPr>
            <a:r>
              <a:rPr lang="en-US"/>
              <a:t>Packaging notebooks as an extension or a remote book -&gt; Only show an example on what the shipped version looks like.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1/18/2021 10:59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5629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1/18/2021 10:59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0180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JULIE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1/18/2021 10:59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1447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1/18/2021 10:59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63371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4.jpeg"/><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jpeg"/><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emf"/><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6.emf"/></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www.sqlsaturday.com/" TargetMode="External"/><Relationship Id="rId7" Type="http://schemas.openxmlformats.org/officeDocument/2006/relationships/image" Target="../media/image19.png"/><Relationship Id="rId12" Type="http://schemas.openxmlformats.org/officeDocument/2006/relationships/image" Target="../media/image24.jpeg"/><Relationship Id="rId2" Type="http://schemas.openxmlformats.org/officeDocument/2006/relationships/hyperlink" Target="http://www.sqlpass.org/Events/24HoursofPASS.aspx" TargetMode="External"/><Relationship Id="rId1" Type="http://schemas.openxmlformats.org/officeDocument/2006/relationships/slideMaster" Target="../slideMasters/slideMaster5.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hyperlink" Target="http://www.sqlpass.org/PASSChapters/VirtualChapters.aspx" TargetMode="External"/><Relationship Id="rId10" Type="http://schemas.openxmlformats.org/officeDocument/2006/relationships/image" Target="../media/image22.png"/><Relationship Id="rId4" Type="http://schemas.openxmlformats.org/officeDocument/2006/relationships/hyperlink" Target="http://www.sqlpass.org/PASSChapters.aspx" TargetMode="External"/><Relationship Id="rId9" Type="http://schemas.openxmlformats.org/officeDocument/2006/relationships/image" Target="../media/image2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5" cy="5571636"/>
          </a:xfrm>
          <a:prstGeom prst="rect">
            <a:avLst/>
          </a:prstGeom>
        </p:spPr>
      </p:pic>
      <p:sp>
        <p:nvSpPr>
          <p:cNvPr id="8" name="Rectangle 7"/>
          <p:cNvSpPr/>
          <p:nvPr userDrawn="1"/>
        </p:nvSpPr>
        <p:spPr bwMode="auto">
          <a:xfrm>
            <a:off x="1681" y="4960286"/>
            <a:ext cx="12434794"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60689" y="5357956"/>
            <a:ext cx="2648621" cy="1169808"/>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60688" y="479424"/>
            <a:ext cx="1451843" cy="309656"/>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752216" y="4960286"/>
            <a:ext cx="4684259" cy="2034239"/>
          </a:xfrm>
          <a:prstGeom prst="rect">
            <a:avLst/>
          </a:prstGeom>
        </p:spPr>
      </p:pic>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2" y="0"/>
            <a:ext cx="10726460" cy="1351952"/>
          </a:xfrm>
        </p:spPr>
        <p:txBody>
          <a:bodyPr/>
          <a:lstStyle>
            <a:lvl1pPr>
              <a:defRPr>
                <a:latin typeface="Segoe UI Light" charset="0"/>
                <a:ea typeface="Segoe UI Light" charset="0"/>
                <a:cs typeface="Segoe UI Light" charset="0"/>
              </a:defRPr>
            </a:lvl1pPr>
          </a:lstStyle>
          <a:p>
            <a:r>
              <a:rPr lang="en-US"/>
              <a:t>CLICK TO EDIT MASTER TITLE STYLE </a:t>
            </a:r>
          </a:p>
        </p:txBody>
      </p:sp>
      <p:sp>
        <p:nvSpPr>
          <p:cNvPr id="3" name="Content Placeholder 2"/>
          <p:cNvSpPr>
            <a:spLocks noGrp="1"/>
          </p:cNvSpPr>
          <p:nvPr>
            <p:ph idx="1"/>
          </p:nvPr>
        </p:nvSpPr>
        <p:spPr>
          <a:xfrm>
            <a:off x="855008" y="1610107"/>
            <a:ext cx="10726460" cy="3901996"/>
          </a:xfrm>
        </p:spPr>
        <p:txBody>
          <a:bodyPr/>
          <a:lstStyle>
            <a:lvl2pPr>
              <a:defRPr/>
            </a:lvl2pPr>
            <a:lvl3pPr marL="1165746" marR="0" indent="-233149" algn="l" defTabSz="932597" rtl="0" eaLnBrk="1" fontAlgn="auto" latinLnBrk="0" hangingPunct="1">
              <a:lnSpc>
                <a:spcPct val="90000"/>
              </a:lnSpc>
              <a:spcBef>
                <a:spcPts val="51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942093" y="6322333"/>
            <a:ext cx="2175768" cy="336096"/>
          </a:xfrm>
          <a:prstGeom prst="rect">
            <a:avLst/>
          </a:prstGeom>
        </p:spPr>
      </p:pic>
    </p:spTree>
    <p:extLst>
      <p:ext uri="{BB962C8B-B14F-4D97-AF65-F5344CB8AC3E}">
        <p14:creationId xmlns:p14="http://schemas.microsoft.com/office/powerpoint/2010/main" val="9497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9490" y="444707"/>
            <a:ext cx="5486399" cy="546192"/>
          </a:xfrm>
        </p:spPr>
        <p:txBody>
          <a:bodyPr>
            <a:spAutoFit/>
          </a:bodyPr>
          <a:lstStyle>
            <a:lvl1pPr>
              <a:defRPr sz="3264" baseline="0">
                <a:solidFill>
                  <a:schemeClr val="accent1"/>
                </a:solidFill>
                <a:latin typeface="Segoe UI Light" charset="0"/>
                <a:ea typeface="Segoe UI Light" charset="0"/>
                <a:cs typeface="Segoe UI Light" charset="0"/>
              </a:defRPr>
            </a:lvl1pPr>
          </a:lstStyle>
          <a:p>
            <a:r>
              <a:rPr lang="en-US"/>
              <a:t>50/50 PHOTO LAYOUT</a:t>
            </a:r>
          </a:p>
        </p:txBody>
      </p:sp>
      <p:sp>
        <p:nvSpPr>
          <p:cNvPr id="5" name="Picture Placeholder 4"/>
          <p:cNvSpPr>
            <a:spLocks noGrp="1"/>
          </p:cNvSpPr>
          <p:nvPr>
            <p:ph type="pic" sz="quarter" idx="10"/>
          </p:nvPr>
        </p:nvSpPr>
        <p:spPr>
          <a:xfrm>
            <a:off x="6192838" y="0"/>
            <a:ext cx="6243637" cy="6994525"/>
          </a:xfrm>
        </p:spPr>
        <p:txBody>
          <a:bodyPr/>
          <a:lstStyle>
            <a:lvl1pPr marL="0" indent="0">
              <a:buNone/>
              <a:defRPr/>
            </a:lvl1pPr>
          </a:lstStyle>
          <a:p>
            <a:r>
              <a:rPr lang="en-US"/>
              <a:t>Click icon to add picture</a:t>
            </a: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219018" y="6556026"/>
            <a:ext cx="1450714" cy="224095"/>
          </a:xfrm>
          <a:prstGeom prst="rect">
            <a:avLst/>
          </a:prstGeom>
        </p:spPr>
      </p:pic>
      <p:sp>
        <p:nvSpPr>
          <p:cNvPr id="6" name="Text Placeholder 5"/>
          <p:cNvSpPr>
            <a:spLocks noGrp="1"/>
          </p:cNvSpPr>
          <p:nvPr>
            <p:ph type="body" sz="quarter" idx="11"/>
          </p:nvPr>
        </p:nvSpPr>
        <p:spPr>
          <a:xfrm>
            <a:off x="944376" y="2142883"/>
            <a:ext cx="4185974" cy="2708759"/>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613945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2" y="-1"/>
            <a:ext cx="10726460" cy="1351952"/>
          </a:xfrm>
        </p:spPr>
        <p:txBody>
          <a:bodyPr/>
          <a:lstStyle>
            <a:lvl1pPr>
              <a:defRPr>
                <a:latin typeface="Segoe UI Light" charset="0"/>
                <a:ea typeface="Segoe UI Light" charset="0"/>
                <a:cs typeface="Segoe UI Light" charset="0"/>
              </a:defRPr>
            </a:lvl1pPr>
          </a:lstStyle>
          <a:p>
            <a:r>
              <a:rPr lang="en-US"/>
              <a:t>CLICK TO EDIT MASTER TITLE STYLE</a:t>
            </a:r>
          </a:p>
        </p:txBody>
      </p:sp>
      <p:sp>
        <p:nvSpPr>
          <p:cNvPr id="3" name="Content Placeholder 2"/>
          <p:cNvSpPr>
            <a:spLocks noGrp="1"/>
          </p:cNvSpPr>
          <p:nvPr>
            <p:ph sz="half" idx="1"/>
          </p:nvPr>
        </p:nvSpPr>
        <p:spPr>
          <a:xfrm>
            <a:off x="855008" y="2044927"/>
            <a:ext cx="5285502" cy="1479998"/>
          </a:xfrm>
        </p:spPr>
        <p:txBody>
          <a:bodyPr/>
          <a:lstStyle>
            <a:lvl1pPr>
              <a:defRPr>
                <a:solidFill>
                  <a:schemeClr val="tx1"/>
                </a:solidFill>
              </a:defRPr>
            </a:lvl1pPr>
            <a:lvl2pPr>
              <a:defRPr/>
            </a:lvl2pPr>
            <a:lvl3pPr marL="1165746" marR="0" indent="-233149" algn="l" defTabSz="932597" rtl="0" eaLnBrk="1" fontAlgn="auto" latinLnBrk="0" hangingPunct="1">
              <a:lnSpc>
                <a:spcPct val="90000"/>
              </a:lnSpc>
              <a:spcBef>
                <a:spcPts val="51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6295965" y="2044927"/>
            <a:ext cx="5285502" cy="1479998"/>
          </a:xfrm>
        </p:spPr>
        <p:txBody>
          <a:bodyPr/>
          <a:lstStyle>
            <a:lvl1pPr>
              <a:defRPr>
                <a:solidFill>
                  <a:schemeClr val="tx1"/>
                </a:solidFill>
              </a:defRPr>
            </a:lvl1pPr>
            <a:lvl2pPr>
              <a:defRPr/>
            </a:lvl2pPr>
            <a:lvl3pPr marL="1165746" marR="0" indent="-233149" algn="l" defTabSz="932597" rtl="0" eaLnBrk="1" fontAlgn="auto" latinLnBrk="0" hangingPunct="1">
              <a:lnSpc>
                <a:spcPct val="90000"/>
              </a:lnSpc>
              <a:spcBef>
                <a:spcPts val="510"/>
              </a:spcBef>
              <a:spcAft>
                <a:spcPts val="0"/>
              </a:spcAft>
              <a:buClrTx/>
              <a:buSzTx/>
              <a:buFont typeface="Arial" panose="020B0604020202020204" pitchFamily="34" charset="0"/>
              <a:buChar char="•"/>
              <a:tabLst/>
              <a:defRPr/>
            </a:lvl3pPr>
          </a:lstStyle>
          <a:p>
            <a:pPr lvl="0"/>
            <a:r>
              <a:rPr lang="en-US"/>
              <a:t>Click to edit Master text styles</a:t>
            </a:r>
          </a:p>
          <a:p>
            <a:pPr lvl="1"/>
            <a:r>
              <a:rPr lang="en-US"/>
              <a:t>Second level</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942093" y="6322333"/>
            <a:ext cx="2175768" cy="336096"/>
          </a:xfrm>
          <a:prstGeom prst="rect">
            <a:avLst/>
          </a:prstGeom>
        </p:spPr>
      </p:pic>
    </p:spTree>
    <p:extLst>
      <p:ext uri="{BB962C8B-B14F-4D97-AF65-F5344CB8AC3E}">
        <p14:creationId xmlns:p14="http://schemas.microsoft.com/office/powerpoint/2010/main" val="136835452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1_Fact Layout-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439" y="2125662"/>
            <a:ext cx="8229600" cy="1828801"/>
          </a:xfrm>
          <a:noFill/>
        </p:spPr>
        <p:txBody>
          <a:bodyPr wrap="square" tIns="91440" bIns="91440" anchor="t" anchorCtr="0">
            <a:noAutofit/>
          </a:bodyPr>
          <a:lstStyle>
            <a:lvl1pPr>
              <a:defRPr sz="5999" spc="-100" baseline="0">
                <a:solidFill>
                  <a:schemeClr val="tx1"/>
                </a:solidFill>
                <a:latin typeface="Segoe UI Light" charset="0"/>
                <a:ea typeface="Segoe UI Light" charset="0"/>
                <a:cs typeface="Segoe UI Light" charset="0"/>
              </a:defRPr>
            </a:lvl1pPr>
          </a:lstStyle>
          <a:p>
            <a:r>
              <a:rPr lang="en-US"/>
              <a:t>Click to edit Master title style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82145"/>
          <a:stretch/>
        </p:blipFill>
        <p:spPr>
          <a:xfrm>
            <a:off x="601784" y="5809641"/>
            <a:ext cx="4005575" cy="719889"/>
          </a:xfrm>
          <a:prstGeom prst="rect">
            <a:avLst/>
          </a:prstGeom>
        </p:spPr>
      </p:pic>
    </p:spTree>
    <p:extLst>
      <p:ext uri="{BB962C8B-B14F-4D97-AF65-F5344CB8AC3E}">
        <p14:creationId xmlns:p14="http://schemas.microsoft.com/office/powerpoint/2010/main" val="3651306427"/>
      </p:ext>
    </p:extLst>
  </p:cSld>
  <p:clrMapOvr>
    <a:overrideClrMapping bg1="dk1" tx1="lt1" bg2="dk2" tx2="lt2" accent1="accent1" accent2="accent2" accent3="accent3" accent4="accent4" accent5="accent5" accent6="accent6" hlink="hlink" folHlink="folHlink"/>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351740"/>
      </p:ext>
    </p:extLst>
  </p:cSld>
  <p:clrMapOvr>
    <a:overrideClrMapping bg1="dk1" tx1="lt1" bg2="dk2" tx2="lt2" accent1="accent1" accent2="accent2" accent3="accent3" accent4="accent4" accent5="accent5" accent6="accent6" hlink="hlink" folHlink="folHlink"/>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3516" y="0"/>
            <a:ext cx="10726460" cy="1351952"/>
          </a:xfrm>
        </p:spPr>
        <p:txBody>
          <a:bodyPr/>
          <a:lstStyle>
            <a:lvl1pPr>
              <a:defRPr>
                <a:latin typeface="Segoe UI Light" charset="0"/>
                <a:ea typeface="Segoe UI Light" charset="0"/>
                <a:cs typeface="Segoe UI Light" charset="0"/>
              </a:defRPr>
            </a:lvl1pPr>
          </a:lstStyle>
          <a:p>
            <a:r>
              <a:rPr lang="en-US"/>
              <a:t>CLICK TO EDIT MASTER TITLE STYLE</a:t>
            </a:r>
          </a:p>
        </p:txBody>
      </p:sp>
      <p:sp>
        <p:nvSpPr>
          <p:cNvPr id="3" name="Text Placeholder 2"/>
          <p:cNvSpPr>
            <a:spLocks noGrp="1"/>
          </p:cNvSpPr>
          <p:nvPr>
            <p:ph type="body" idx="1"/>
          </p:nvPr>
        </p:nvSpPr>
        <p:spPr>
          <a:xfrm>
            <a:off x="855008" y="1804491"/>
            <a:ext cx="5261211" cy="840314"/>
          </a:xfrm>
        </p:spPr>
        <p:txBody>
          <a:bodyPr anchor="b"/>
          <a:lstStyle>
            <a:lvl1pPr marL="0" indent="0">
              <a:buNone/>
              <a:defRPr sz="2448" b="1">
                <a:solidFill>
                  <a:schemeClr val="accent3"/>
                </a:solidFill>
                <a:latin typeface="Segoe UI Light" charset="0"/>
                <a:ea typeface="Segoe UI Light" charset="0"/>
                <a:cs typeface="Segoe UI Light" charset="0"/>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5008" y="2644804"/>
            <a:ext cx="5261211" cy="1433360"/>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294345" y="1804491"/>
            <a:ext cx="5287122" cy="840314"/>
          </a:xfrm>
        </p:spPr>
        <p:txBody>
          <a:bodyPr anchor="b"/>
          <a:lstStyle>
            <a:lvl1pPr marL="0" indent="0">
              <a:buNone/>
              <a:defRPr sz="2448" b="1">
                <a:solidFill>
                  <a:schemeClr val="accent3"/>
                </a:solidFill>
                <a:latin typeface="Segoe UI Light" charset="0"/>
                <a:ea typeface="Segoe UI Light" charset="0"/>
                <a:cs typeface="Segoe UI Light" charset="0"/>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4345" y="2644804"/>
            <a:ext cx="5287122" cy="1433360"/>
          </a:xfrm>
        </p:spPr>
        <p:txBody>
          <a:bodyPr/>
          <a:lstStyle>
            <a:lvl1pPr>
              <a:defRPr>
                <a:latin typeface="Segoe UI Light" charset="0"/>
                <a:ea typeface="Segoe UI Light" charset="0"/>
                <a:cs typeface="Segoe UI Light" charset="0"/>
              </a:defRPr>
            </a:lvl1pPr>
            <a:lvl2pPr>
              <a:defRPr>
                <a:latin typeface="Segoe UI Light" charset="0"/>
                <a:ea typeface="Segoe UI Light" charset="0"/>
                <a:cs typeface="Segoe UI Light" charset="0"/>
              </a:defRPr>
            </a:lvl2pPr>
            <a:lvl3pPr>
              <a:defRPr>
                <a:latin typeface="Segoe UI Light" charset="0"/>
                <a:ea typeface="Segoe UI Light" charset="0"/>
                <a:cs typeface="Segoe UI Light" charset="0"/>
              </a:defRPr>
            </a:lvl3pPr>
          </a:lstStyle>
          <a:p>
            <a:pPr lvl="0"/>
            <a:r>
              <a:rPr lang="en-US"/>
              <a:t>Click to edit Master text styles</a:t>
            </a:r>
          </a:p>
          <a:p>
            <a:pPr lvl="1"/>
            <a:r>
              <a:rPr lang="en-US"/>
              <a:t>Second level</a:t>
            </a:r>
          </a:p>
          <a:p>
            <a:pPr lvl="2"/>
            <a:r>
              <a:rPr lang="en-US"/>
              <a:t>Third level</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942093" y="6322333"/>
            <a:ext cx="2175768" cy="336096"/>
          </a:xfrm>
          <a:prstGeom prst="rect">
            <a:avLst/>
          </a:prstGeom>
        </p:spPr>
      </p:pic>
    </p:spTree>
    <p:extLst>
      <p:ext uri="{BB962C8B-B14F-4D97-AF65-F5344CB8AC3E}">
        <p14:creationId xmlns:p14="http://schemas.microsoft.com/office/powerpoint/2010/main" val="53896532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062243"/>
      </p:ext>
    </p:extLst>
  </p:cSld>
  <p:clrMapOvr>
    <a:overrideClrMapping bg1="dk1" tx1="lt1" bg2="dk2" tx2="lt2" accent1="accent1" accent2="accent2" accent3="accent3" accent4="accent4" accent5="accent5" accent6="accent6" hlink="hlink" folHlink="folHlink"/>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Segoe UI Light" charset="0"/>
                <a:ea typeface="Segoe UI Light" charset="0"/>
                <a:cs typeface="Segoe UI Light" charset="0"/>
              </a:defRPr>
            </a:lvl1pPr>
          </a:lstStyle>
          <a:p>
            <a:r>
              <a:rPr lang="en-US"/>
              <a:t>CLICK TO EDIT MASTER TITLE STYLE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942093" y="6322333"/>
            <a:ext cx="2175768" cy="336096"/>
          </a:xfrm>
          <a:prstGeom prst="rect">
            <a:avLst/>
          </a:prstGeom>
        </p:spPr>
      </p:pic>
    </p:spTree>
    <p:extLst>
      <p:ext uri="{BB962C8B-B14F-4D97-AF65-F5344CB8AC3E}">
        <p14:creationId xmlns:p14="http://schemas.microsoft.com/office/powerpoint/2010/main" val="397728506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a:t>DEMO</a:t>
            </a:r>
          </a:p>
        </p:txBody>
      </p:sp>
    </p:spTree>
    <p:extLst>
      <p:ext uri="{BB962C8B-B14F-4D97-AF65-F5344CB8AC3E}">
        <p14:creationId xmlns:p14="http://schemas.microsoft.com/office/powerpoint/2010/main" val="2822885923"/>
      </p:ext>
    </p:extLst>
  </p:cSld>
  <p:clrMapOvr>
    <a:overrideClrMapping bg1="dk1" tx1="lt1" bg2="dk2" tx2="lt2" accent1="accent1" accent2="accent2" accent3="accent3" accent4="accent4" accent5="accent5" accent6="accent6" hlink="hlink" folHlink="folHlink"/>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2016 Marquam. All rights reserved.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84911"/>
          <a:stretch/>
        </p:blipFill>
        <p:spPr>
          <a:xfrm>
            <a:off x="718460" y="3445528"/>
            <a:ext cx="4693630" cy="712864"/>
          </a:xfrm>
          <a:prstGeom prst="rect">
            <a:avLst/>
          </a:prstGeom>
        </p:spPr>
      </p:pic>
    </p:spTree>
    <p:extLst>
      <p:ext uri="{BB962C8B-B14F-4D97-AF65-F5344CB8AC3E}">
        <p14:creationId xmlns:p14="http://schemas.microsoft.com/office/powerpoint/2010/main" val="1248509897"/>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3" name="Rectangle 2"/>
          <p:cNvSpPr/>
          <p:nvPr/>
        </p:nvSpPr>
        <p:spPr>
          <a:xfrm>
            <a:off x="1" y="1"/>
            <a:ext cx="12436474" cy="69945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27297" y="1753966"/>
            <a:ext cx="2831484" cy="2831082"/>
          </a:xfrm>
          <a:prstGeom prst="rect">
            <a:avLst/>
          </a:prstGeom>
        </p:spPr>
      </p:pic>
      <p:sp>
        <p:nvSpPr>
          <p:cNvPr id="5" name="TextBox 4"/>
          <p:cNvSpPr txBox="1"/>
          <p:nvPr/>
        </p:nvSpPr>
        <p:spPr>
          <a:xfrm>
            <a:off x="4438434" y="4612648"/>
            <a:ext cx="4399618" cy="798558"/>
          </a:xfrm>
          <a:prstGeom prst="rect">
            <a:avLst/>
          </a:prstGeom>
          <a:noFill/>
        </p:spPr>
        <p:txBody>
          <a:bodyPr wrap="square" rtlCol="0">
            <a:spAutoFit/>
          </a:bodyPr>
          <a:lstStyle/>
          <a:p>
            <a:r>
              <a:rPr lang="en-US" sz="4488">
                <a:solidFill>
                  <a:schemeClr val="bg1"/>
                </a:solidFill>
                <a:latin typeface="Segoe UI Light" panose="020B0502040204020203" pitchFamily="34" charset="0"/>
                <a:cs typeface="Segoe UI Light" panose="020B0502040204020203" pitchFamily="34" charset="0"/>
              </a:rPr>
              <a:t>THANK YOU</a:t>
            </a:r>
          </a:p>
        </p:txBody>
      </p:sp>
    </p:spTree>
    <p:extLst>
      <p:ext uri="{BB962C8B-B14F-4D97-AF65-F5344CB8AC3E}">
        <p14:creationId xmlns:p14="http://schemas.microsoft.com/office/powerpoint/2010/main" val="2315950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©2016</a:t>
            </a:r>
            <a:r>
              <a:rPr lang="en-US" sz="700" baseline="0">
                <a:gradFill>
                  <a:gsLst>
                    <a:gs pos="0">
                      <a:schemeClr val="tx1"/>
                    </a:gs>
                    <a:gs pos="100000">
                      <a:schemeClr val="tx1"/>
                    </a:gs>
                  </a:gsLst>
                  <a:lin ang="5400000" scaled="0"/>
                </a:gradFill>
                <a:cs typeface="Segoe UI" pitchFamily="34" charset="0"/>
              </a:rPr>
              <a:t> Marquam</a:t>
            </a:r>
            <a:r>
              <a:rPr lang="en-US" sz="700">
                <a:gradFill>
                  <a:gsLst>
                    <a:gs pos="0">
                      <a:schemeClr val="tx1"/>
                    </a:gs>
                    <a:gs pos="100000">
                      <a:schemeClr val="tx1"/>
                    </a:gs>
                  </a:gsLst>
                  <a:lin ang="5400000" scaled="0"/>
                </a:gradFill>
                <a:cs typeface="Segoe UI" pitchFamily="34" charset="0"/>
              </a:rPr>
              <a:t>. All rights reserved.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711858" y="3430084"/>
            <a:ext cx="4714806" cy="728308"/>
          </a:xfrm>
          <a:prstGeom prst="rect">
            <a:avLst/>
          </a:prstGeom>
        </p:spPr>
      </p:pic>
    </p:spTree>
    <p:extLst>
      <p:ext uri="{BB962C8B-B14F-4D97-AF65-F5344CB8AC3E}">
        <p14:creationId xmlns:p14="http://schemas.microsoft.com/office/powerpoint/2010/main" val="12165831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Pattern Layout">
    <p:spTree>
      <p:nvGrpSpPr>
        <p:cNvPr id="1" name=""/>
        <p:cNvGrpSpPr/>
        <p:nvPr/>
      </p:nvGrpSpPr>
      <p:grpSpPr>
        <a:xfrm>
          <a:off x="0" y="0"/>
          <a:ext cx="0" cy="0"/>
          <a:chOff x="0" y="0"/>
          <a:chExt cx="0" cy="0"/>
        </a:xfrm>
      </p:grpSpPr>
      <p:grpSp>
        <p:nvGrpSpPr>
          <p:cNvPr id="4" name="Group 2439"/>
          <p:cNvGrpSpPr/>
          <p:nvPr/>
        </p:nvGrpSpPr>
        <p:grpSpPr>
          <a:xfrm>
            <a:off x="75133" y="63501"/>
            <a:ext cx="12348642" cy="3429000"/>
            <a:chOff x="75133" y="63500"/>
            <a:chExt cx="12348642" cy="3429000"/>
          </a:xfrm>
        </p:grpSpPr>
        <p:grpSp>
          <p:nvGrpSpPr>
            <p:cNvPr id="5" name="Group 1364"/>
            <p:cNvGrpSpPr>
              <a:grpSpLocks noChangeAspect="1"/>
            </p:cNvGrpSpPr>
            <p:nvPr/>
          </p:nvGrpSpPr>
          <p:grpSpPr>
            <a:xfrm>
              <a:off x="75133" y="63500"/>
              <a:ext cx="6198230" cy="3429000"/>
              <a:chOff x="88900" y="16253"/>
              <a:chExt cx="12361342" cy="6838572"/>
            </a:xfrm>
          </p:grpSpPr>
          <p:sp>
            <p:nvSpPr>
              <p:cNvPr id="643"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644"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645"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646"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647"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648"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649"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650"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651"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652"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653"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654"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655"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656"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657"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658"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659"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660"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661"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662"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663"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664"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665"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666"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667"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668"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669"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670"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671"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672"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673"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674"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675"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676"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677"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678"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679"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680"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681"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682" name="Group 740"/>
              <p:cNvGrpSpPr/>
              <p:nvPr/>
            </p:nvGrpSpPr>
            <p:grpSpPr>
              <a:xfrm>
                <a:off x="2143112" y="6384174"/>
                <a:ext cx="348520" cy="470651"/>
                <a:chOff x="7011958" y="-48945"/>
                <a:chExt cx="557213" cy="752475"/>
              </a:xfrm>
              <a:solidFill>
                <a:schemeClr val="tx1">
                  <a:alpha val="12000"/>
                </a:schemeClr>
              </a:solidFill>
            </p:grpSpPr>
            <p:sp>
              <p:nvSpPr>
                <p:cNvPr id="127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7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683" name="Group 746"/>
              <p:cNvGrpSpPr/>
              <p:nvPr/>
            </p:nvGrpSpPr>
            <p:grpSpPr>
              <a:xfrm>
                <a:off x="4559759" y="6384174"/>
                <a:ext cx="348520" cy="470651"/>
                <a:chOff x="7011958" y="-48945"/>
                <a:chExt cx="557213" cy="752475"/>
              </a:xfrm>
              <a:solidFill>
                <a:schemeClr val="tx1">
                  <a:alpha val="7000"/>
                </a:schemeClr>
              </a:solidFill>
            </p:grpSpPr>
            <p:sp>
              <p:nvSpPr>
                <p:cNvPr id="12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684"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685"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686"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687"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688"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689"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690"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691"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692" name="Group 740"/>
              <p:cNvGrpSpPr/>
              <p:nvPr/>
            </p:nvGrpSpPr>
            <p:grpSpPr>
              <a:xfrm>
                <a:off x="5930616" y="6384174"/>
                <a:ext cx="348520" cy="470651"/>
                <a:chOff x="7011958" y="-48945"/>
                <a:chExt cx="557213" cy="752475"/>
              </a:xfrm>
              <a:solidFill>
                <a:schemeClr val="tx1">
                  <a:alpha val="12000"/>
                </a:schemeClr>
              </a:solidFill>
            </p:grpSpPr>
            <p:sp>
              <p:nvSpPr>
                <p:cNvPr id="127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7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693"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694"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695"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696"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697" name="Group 746"/>
              <p:cNvGrpSpPr/>
              <p:nvPr/>
            </p:nvGrpSpPr>
            <p:grpSpPr>
              <a:xfrm>
                <a:off x="10744892" y="6384174"/>
                <a:ext cx="348520" cy="470651"/>
                <a:chOff x="7011958" y="-48945"/>
                <a:chExt cx="557213" cy="752475"/>
              </a:xfrm>
              <a:solidFill>
                <a:schemeClr val="tx1">
                  <a:alpha val="7000"/>
                </a:schemeClr>
              </a:solidFill>
            </p:grpSpPr>
            <p:sp>
              <p:nvSpPr>
                <p:cNvPr id="12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698"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699"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700" name="Group 781"/>
              <p:cNvGrpSpPr/>
              <p:nvPr/>
            </p:nvGrpSpPr>
            <p:grpSpPr>
              <a:xfrm>
                <a:off x="520986" y="5766031"/>
                <a:ext cx="612096" cy="486108"/>
                <a:chOff x="9258271" y="-45770"/>
                <a:chExt cx="925513" cy="735013"/>
              </a:xfrm>
              <a:solidFill>
                <a:schemeClr val="bg2">
                  <a:alpha val="38000"/>
                </a:schemeClr>
              </a:solidFill>
            </p:grpSpPr>
            <p:sp>
              <p:nvSpPr>
                <p:cNvPr id="12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701"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800"/>
              </a:p>
            </p:txBody>
          </p:sp>
          <p:grpSp>
            <p:nvGrpSpPr>
              <p:cNvPr id="702"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2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703"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04"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05"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06"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07"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08"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09"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10"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11"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712" name="Group 740"/>
              <p:cNvGrpSpPr/>
              <p:nvPr/>
            </p:nvGrpSpPr>
            <p:grpSpPr>
              <a:xfrm>
                <a:off x="11309752" y="5781488"/>
                <a:ext cx="348520" cy="470651"/>
                <a:chOff x="7011958" y="-48945"/>
                <a:chExt cx="557213" cy="752475"/>
              </a:xfrm>
              <a:solidFill>
                <a:schemeClr val="tx1">
                  <a:alpha val="12000"/>
                </a:schemeClr>
              </a:solidFill>
            </p:grpSpPr>
            <p:sp>
              <p:nvSpPr>
                <p:cNvPr id="12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713"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14"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15"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16"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17"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18"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19"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20"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21"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22"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723" name="Group 746"/>
              <p:cNvGrpSpPr/>
              <p:nvPr/>
            </p:nvGrpSpPr>
            <p:grpSpPr>
              <a:xfrm>
                <a:off x="2852473" y="5781488"/>
                <a:ext cx="348520" cy="470651"/>
                <a:chOff x="7011958" y="-48945"/>
                <a:chExt cx="557213" cy="752475"/>
              </a:xfrm>
              <a:solidFill>
                <a:schemeClr val="tx1">
                  <a:alpha val="7000"/>
                </a:schemeClr>
              </a:solidFill>
            </p:grpSpPr>
            <p:sp>
              <p:nvSpPr>
                <p:cNvPr id="12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724"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25"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26"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727"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2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728"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29"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30"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31"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732" name="Group 740"/>
              <p:cNvGrpSpPr/>
              <p:nvPr/>
            </p:nvGrpSpPr>
            <p:grpSpPr>
              <a:xfrm>
                <a:off x="4495231" y="5781488"/>
                <a:ext cx="348520" cy="470651"/>
                <a:chOff x="7011958" y="-48945"/>
                <a:chExt cx="557213" cy="752475"/>
              </a:xfrm>
              <a:solidFill>
                <a:schemeClr val="tx1">
                  <a:alpha val="12000"/>
                </a:schemeClr>
              </a:solidFill>
            </p:grpSpPr>
            <p:sp>
              <p:nvSpPr>
                <p:cNvPr id="12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733"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34"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35"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36"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37"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38"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39"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40"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41"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42"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43"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44"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45"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46"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747" name="Group 740"/>
              <p:cNvGrpSpPr/>
              <p:nvPr/>
            </p:nvGrpSpPr>
            <p:grpSpPr>
              <a:xfrm>
                <a:off x="7781911" y="5093639"/>
                <a:ext cx="348520" cy="470651"/>
                <a:chOff x="7011958" y="-48945"/>
                <a:chExt cx="557213" cy="752475"/>
              </a:xfrm>
              <a:solidFill>
                <a:schemeClr val="tx1">
                  <a:alpha val="12000"/>
                </a:schemeClr>
              </a:solidFill>
            </p:grpSpPr>
            <p:sp>
              <p:nvSpPr>
                <p:cNvPr id="123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3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748" name="Group 746"/>
              <p:cNvGrpSpPr/>
              <p:nvPr/>
            </p:nvGrpSpPr>
            <p:grpSpPr>
              <a:xfrm>
                <a:off x="10201492" y="5093639"/>
                <a:ext cx="348520" cy="470651"/>
                <a:chOff x="7011958" y="-48945"/>
                <a:chExt cx="557213" cy="752475"/>
              </a:xfrm>
              <a:solidFill>
                <a:schemeClr val="tx1">
                  <a:alpha val="7000"/>
                </a:schemeClr>
              </a:solidFill>
            </p:grpSpPr>
            <p:sp>
              <p:nvSpPr>
                <p:cNvPr id="123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3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749"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50"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51"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52"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753" name="Group 740"/>
              <p:cNvGrpSpPr/>
              <p:nvPr/>
            </p:nvGrpSpPr>
            <p:grpSpPr>
              <a:xfrm>
                <a:off x="11574305" y="5093639"/>
                <a:ext cx="348520" cy="470651"/>
                <a:chOff x="7011958" y="-48945"/>
                <a:chExt cx="557213" cy="752475"/>
              </a:xfrm>
              <a:solidFill>
                <a:schemeClr val="tx1">
                  <a:alpha val="12000"/>
                </a:schemeClr>
              </a:solidFill>
            </p:grpSpPr>
            <p:sp>
              <p:nvSpPr>
                <p:cNvPr id="122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3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754" name="Group 781"/>
              <p:cNvGrpSpPr/>
              <p:nvPr/>
            </p:nvGrpSpPr>
            <p:grpSpPr>
              <a:xfrm>
                <a:off x="6103830" y="4470631"/>
                <a:ext cx="612096" cy="486108"/>
                <a:chOff x="9258271" y="-45770"/>
                <a:chExt cx="925513" cy="735013"/>
              </a:xfrm>
              <a:solidFill>
                <a:schemeClr val="bg2">
                  <a:alpha val="38000"/>
                </a:schemeClr>
              </a:solidFill>
            </p:grpSpPr>
            <p:sp>
              <p:nvSpPr>
                <p:cNvPr id="121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2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2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2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2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2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2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2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2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2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755"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2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756"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57"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58"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759" name="Group 746"/>
              <p:cNvGrpSpPr/>
              <p:nvPr/>
            </p:nvGrpSpPr>
            <p:grpSpPr>
              <a:xfrm>
                <a:off x="8463837" y="4486088"/>
                <a:ext cx="348520" cy="470651"/>
                <a:chOff x="7011958" y="-48945"/>
                <a:chExt cx="557213" cy="752475"/>
              </a:xfrm>
              <a:solidFill>
                <a:schemeClr val="tx1">
                  <a:alpha val="7000"/>
                </a:schemeClr>
              </a:solidFill>
            </p:grpSpPr>
            <p:sp>
              <p:nvSpPr>
                <p:cNvPr id="12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760"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61"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62"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763"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19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9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9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0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0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0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0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0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0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0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764"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65"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66"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67"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768" name="Group 740"/>
              <p:cNvGrpSpPr/>
              <p:nvPr/>
            </p:nvGrpSpPr>
            <p:grpSpPr>
              <a:xfrm>
                <a:off x="10109715" y="4486088"/>
                <a:ext cx="348520" cy="470651"/>
                <a:chOff x="7011958" y="-48945"/>
                <a:chExt cx="557213" cy="752475"/>
              </a:xfrm>
              <a:solidFill>
                <a:schemeClr val="tx1">
                  <a:alpha val="12000"/>
                </a:schemeClr>
              </a:solidFill>
            </p:grpSpPr>
            <p:sp>
              <p:nvSpPr>
                <p:cNvPr id="11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769"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70"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71"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72"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73"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74"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75"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76"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77"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78"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79"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780" name="Group 746"/>
              <p:cNvGrpSpPr/>
              <p:nvPr/>
            </p:nvGrpSpPr>
            <p:grpSpPr>
              <a:xfrm>
                <a:off x="4493794" y="5093639"/>
                <a:ext cx="348520" cy="470651"/>
                <a:chOff x="7011958" y="-48945"/>
                <a:chExt cx="557213" cy="752475"/>
              </a:xfrm>
              <a:solidFill>
                <a:schemeClr val="tx1">
                  <a:alpha val="7000"/>
                </a:schemeClr>
              </a:solidFill>
            </p:grpSpPr>
            <p:sp>
              <p:nvSpPr>
                <p:cNvPr id="11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781"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82"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83"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784"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85"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86"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87"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88"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89"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90"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91"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92"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793" name="Group 740"/>
              <p:cNvGrpSpPr/>
              <p:nvPr/>
            </p:nvGrpSpPr>
            <p:grpSpPr>
              <a:xfrm>
                <a:off x="5035577" y="4486088"/>
                <a:ext cx="348520" cy="470651"/>
                <a:chOff x="7011958" y="-48945"/>
                <a:chExt cx="557213" cy="752475"/>
              </a:xfrm>
              <a:solidFill>
                <a:schemeClr val="tx1">
                  <a:alpha val="12000"/>
                </a:schemeClr>
              </a:solidFill>
            </p:grpSpPr>
            <p:sp>
              <p:nvSpPr>
                <p:cNvPr id="119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9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794"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95"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96"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97"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98"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99"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00"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01"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02"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03"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04"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05"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06"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07"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08"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09"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10"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11"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12"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13"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14"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15"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816" name="Group 740"/>
              <p:cNvGrpSpPr/>
              <p:nvPr/>
            </p:nvGrpSpPr>
            <p:grpSpPr>
              <a:xfrm>
                <a:off x="2168512" y="3806074"/>
                <a:ext cx="348520" cy="470651"/>
                <a:chOff x="7011958" y="-48945"/>
                <a:chExt cx="557213" cy="752475"/>
              </a:xfrm>
              <a:solidFill>
                <a:schemeClr val="tx1">
                  <a:alpha val="12000"/>
                </a:schemeClr>
              </a:solidFill>
            </p:grpSpPr>
            <p:sp>
              <p:nvSpPr>
                <p:cNvPr id="118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9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817" name="Group 746"/>
              <p:cNvGrpSpPr/>
              <p:nvPr/>
            </p:nvGrpSpPr>
            <p:grpSpPr>
              <a:xfrm>
                <a:off x="4585159" y="3806074"/>
                <a:ext cx="348520" cy="470651"/>
                <a:chOff x="7011958" y="-48945"/>
                <a:chExt cx="557213" cy="752475"/>
              </a:xfrm>
              <a:solidFill>
                <a:schemeClr val="tx1">
                  <a:alpha val="7000"/>
                </a:schemeClr>
              </a:solidFill>
            </p:grpSpPr>
            <p:sp>
              <p:nvSpPr>
                <p:cNvPr id="118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8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818"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19"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20"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21"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22"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23"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24"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25"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826" name="Group 740"/>
              <p:cNvGrpSpPr/>
              <p:nvPr/>
            </p:nvGrpSpPr>
            <p:grpSpPr>
              <a:xfrm>
                <a:off x="5956016" y="3806074"/>
                <a:ext cx="348520" cy="470651"/>
                <a:chOff x="7011958" y="-48945"/>
                <a:chExt cx="557213" cy="752475"/>
              </a:xfrm>
              <a:solidFill>
                <a:schemeClr val="tx1">
                  <a:alpha val="12000"/>
                </a:schemeClr>
              </a:solidFill>
            </p:grpSpPr>
            <p:sp>
              <p:nvSpPr>
                <p:cNvPr id="118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8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827"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28"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29"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30"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831" name="Group 746"/>
              <p:cNvGrpSpPr/>
              <p:nvPr/>
            </p:nvGrpSpPr>
            <p:grpSpPr>
              <a:xfrm>
                <a:off x="10770292" y="3806074"/>
                <a:ext cx="348520" cy="470651"/>
                <a:chOff x="7011958" y="-48945"/>
                <a:chExt cx="557213" cy="752475"/>
              </a:xfrm>
              <a:solidFill>
                <a:schemeClr val="tx1">
                  <a:alpha val="7000"/>
                </a:schemeClr>
              </a:solidFill>
            </p:grpSpPr>
            <p:sp>
              <p:nvSpPr>
                <p:cNvPr id="11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832"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33"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834" name="Group 781"/>
              <p:cNvGrpSpPr/>
              <p:nvPr/>
            </p:nvGrpSpPr>
            <p:grpSpPr>
              <a:xfrm>
                <a:off x="520986" y="3124431"/>
                <a:ext cx="612096" cy="486108"/>
                <a:chOff x="9258271" y="-45770"/>
                <a:chExt cx="925513" cy="735013"/>
              </a:xfrm>
              <a:solidFill>
                <a:schemeClr val="bg2">
                  <a:alpha val="38000"/>
                </a:schemeClr>
              </a:solidFill>
            </p:grpSpPr>
            <p:sp>
              <p:nvSpPr>
                <p:cNvPr id="11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835"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800"/>
              </a:p>
            </p:txBody>
          </p:sp>
          <p:grpSp>
            <p:nvGrpSpPr>
              <p:cNvPr id="836"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16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6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6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6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6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6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6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7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7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7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837"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38"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39"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40"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41"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42"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43"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44"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45"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846" name="Group 740"/>
              <p:cNvGrpSpPr/>
              <p:nvPr/>
            </p:nvGrpSpPr>
            <p:grpSpPr>
              <a:xfrm>
                <a:off x="11335152" y="3139888"/>
                <a:ext cx="348520" cy="470651"/>
                <a:chOff x="7011958" y="-48945"/>
                <a:chExt cx="557213" cy="752475"/>
              </a:xfrm>
              <a:solidFill>
                <a:schemeClr val="tx1">
                  <a:alpha val="12000"/>
                </a:schemeClr>
              </a:solidFill>
            </p:grpSpPr>
            <p:sp>
              <p:nvSpPr>
                <p:cNvPr id="11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847"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48"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49"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50"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51"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52"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53"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54"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55"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56"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857" name="Group 746"/>
              <p:cNvGrpSpPr/>
              <p:nvPr/>
            </p:nvGrpSpPr>
            <p:grpSpPr>
              <a:xfrm>
                <a:off x="2877873" y="3139888"/>
                <a:ext cx="348520" cy="470651"/>
                <a:chOff x="7011958" y="-48945"/>
                <a:chExt cx="557213" cy="752475"/>
              </a:xfrm>
              <a:solidFill>
                <a:schemeClr val="tx1">
                  <a:alpha val="7000"/>
                </a:schemeClr>
              </a:solidFill>
            </p:grpSpPr>
            <p:sp>
              <p:nvSpPr>
                <p:cNvPr id="11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858"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59"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60"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861"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14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5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5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5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5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5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5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5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5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5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862"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63"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64"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65"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866" name="Group 740"/>
              <p:cNvGrpSpPr/>
              <p:nvPr/>
            </p:nvGrpSpPr>
            <p:grpSpPr>
              <a:xfrm>
                <a:off x="4520631" y="3139888"/>
                <a:ext cx="348520" cy="470651"/>
                <a:chOff x="7011958" y="-48945"/>
                <a:chExt cx="557213" cy="752475"/>
              </a:xfrm>
              <a:solidFill>
                <a:schemeClr val="tx1">
                  <a:alpha val="12000"/>
                </a:schemeClr>
              </a:solidFill>
            </p:grpSpPr>
            <p:sp>
              <p:nvSpPr>
                <p:cNvPr id="11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867"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68"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69"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70"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71"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72"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73"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74"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75"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76"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77"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78"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79"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80"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881" name="Group 740"/>
              <p:cNvGrpSpPr/>
              <p:nvPr/>
            </p:nvGrpSpPr>
            <p:grpSpPr>
              <a:xfrm>
                <a:off x="7807311" y="2515539"/>
                <a:ext cx="348520" cy="470651"/>
                <a:chOff x="7011958" y="-48945"/>
                <a:chExt cx="557213" cy="752475"/>
              </a:xfrm>
              <a:solidFill>
                <a:schemeClr val="tx1">
                  <a:alpha val="12000"/>
                </a:schemeClr>
              </a:solidFill>
            </p:grpSpPr>
            <p:sp>
              <p:nvSpPr>
                <p:cNvPr id="114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4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882" name="Group 746"/>
              <p:cNvGrpSpPr/>
              <p:nvPr/>
            </p:nvGrpSpPr>
            <p:grpSpPr>
              <a:xfrm>
                <a:off x="10226892" y="2515539"/>
                <a:ext cx="348520" cy="470651"/>
                <a:chOff x="7011958" y="-48945"/>
                <a:chExt cx="557213" cy="752475"/>
              </a:xfrm>
              <a:solidFill>
                <a:schemeClr val="tx1">
                  <a:alpha val="7000"/>
                </a:schemeClr>
              </a:solidFill>
            </p:grpSpPr>
            <p:sp>
              <p:nvSpPr>
                <p:cNvPr id="114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4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883"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84"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85"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86"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887" name="Group 740"/>
              <p:cNvGrpSpPr/>
              <p:nvPr/>
            </p:nvGrpSpPr>
            <p:grpSpPr>
              <a:xfrm>
                <a:off x="11599705" y="2515539"/>
                <a:ext cx="348520" cy="470651"/>
                <a:chOff x="7011958" y="-48945"/>
                <a:chExt cx="557213" cy="752475"/>
              </a:xfrm>
              <a:solidFill>
                <a:schemeClr val="tx1">
                  <a:alpha val="12000"/>
                </a:schemeClr>
              </a:solidFill>
            </p:grpSpPr>
            <p:sp>
              <p:nvSpPr>
                <p:cNvPr id="11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888" name="Group 781"/>
              <p:cNvGrpSpPr/>
              <p:nvPr/>
            </p:nvGrpSpPr>
            <p:grpSpPr>
              <a:xfrm>
                <a:off x="6129230" y="1892531"/>
                <a:ext cx="612096" cy="486108"/>
                <a:chOff x="9258271" y="-45770"/>
                <a:chExt cx="925513" cy="735013"/>
              </a:xfrm>
              <a:solidFill>
                <a:schemeClr val="bg2">
                  <a:alpha val="38000"/>
                </a:schemeClr>
              </a:solidFill>
            </p:grpSpPr>
            <p:sp>
              <p:nvSpPr>
                <p:cNvPr id="113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3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3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3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3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3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3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3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3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4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889"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12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2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2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2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2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2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2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2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2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3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890"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91"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92"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893" name="Group 746"/>
              <p:cNvGrpSpPr/>
              <p:nvPr/>
            </p:nvGrpSpPr>
            <p:grpSpPr>
              <a:xfrm>
                <a:off x="8489237" y="1907988"/>
                <a:ext cx="348520" cy="470651"/>
                <a:chOff x="7011958" y="-48945"/>
                <a:chExt cx="557213" cy="752475"/>
              </a:xfrm>
              <a:solidFill>
                <a:schemeClr val="tx1">
                  <a:alpha val="7000"/>
                </a:schemeClr>
              </a:solidFill>
            </p:grpSpPr>
            <p:sp>
              <p:nvSpPr>
                <p:cNvPr id="11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894"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95"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96"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897"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10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1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1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1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1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1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1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1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1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1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898"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99"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00"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01"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902" name="Group 740"/>
              <p:cNvGrpSpPr/>
              <p:nvPr/>
            </p:nvGrpSpPr>
            <p:grpSpPr>
              <a:xfrm>
                <a:off x="10135115" y="1907988"/>
                <a:ext cx="348520" cy="470651"/>
                <a:chOff x="7011958" y="-48945"/>
                <a:chExt cx="557213" cy="752475"/>
              </a:xfrm>
              <a:solidFill>
                <a:schemeClr val="tx1">
                  <a:alpha val="12000"/>
                </a:schemeClr>
              </a:solidFill>
            </p:grpSpPr>
            <p:sp>
              <p:nvSpPr>
                <p:cNvPr id="11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903"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04"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05"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06"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07"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08"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09"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10"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11"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12"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13"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914" name="Group 746"/>
              <p:cNvGrpSpPr/>
              <p:nvPr/>
            </p:nvGrpSpPr>
            <p:grpSpPr>
              <a:xfrm>
                <a:off x="4519194" y="2515539"/>
                <a:ext cx="348520" cy="470651"/>
                <a:chOff x="7011958" y="-48945"/>
                <a:chExt cx="557213" cy="752475"/>
              </a:xfrm>
              <a:solidFill>
                <a:schemeClr val="tx1">
                  <a:alpha val="7000"/>
                </a:schemeClr>
              </a:solidFill>
            </p:grpSpPr>
            <p:sp>
              <p:nvSpPr>
                <p:cNvPr id="11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915"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16"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17"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918"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19"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20"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21"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22"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23"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24"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25"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26"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927" name="Group 740"/>
              <p:cNvGrpSpPr/>
              <p:nvPr/>
            </p:nvGrpSpPr>
            <p:grpSpPr>
              <a:xfrm>
                <a:off x="5060977" y="1907988"/>
                <a:ext cx="348520" cy="470651"/>
                <a:chOff x="7011958" y="-48945"/>
                <a:chExt cx="557213" cy="752475"/>
              </a:xfrm>
              <a:solidFill>
                <a:schemeClr val="tx1">
                  <a:alpha val="12000"/>
                </a:schemeClr>
              </a:solidFill>
            </p:grpSpPr>
            <p:sp>
              <p:nvSpPr>
                <p:cNvPr id="110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0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928"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29"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30"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31"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32"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33"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34"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35"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36"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37"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38"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39"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40"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41"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42"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43"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44"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45"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46"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47"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48"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49"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950" name="Group 740"/>
              <p:cNvGrpSpPr/>
              <p:nvPr/>
            </p:nvGrpSpPr>
            <p:grpSpPr>
              <a:xfrm>
                <a:off x="7820011" y="1334439"/>
                <a:ext cx="348520" cy="470651"/>
                <a:chOff x="7011958" y="-48945"/>
                <a:chExt cx="557213" cy="752475"/>
              </a:xfrm>
              <a:solidFill>
                <a:schemeClr val="tx1">
                  <a:alpha val="12000"/>
                </a:schemeClr>
              </a:solidFill>
            </p:grpSpPr>
            <p:sp>
              <p:nvSpPr>
                <p:cNvPr id="110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0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951" name="Group 746"/>
              <p:cNvGrpSpPr/>
              <p:nvPr/>
            </p:nvGrpSpPr>
            <p:grpSpPr>
              <a:xfrm>
                <a:off x="10239592" y="1334439"/>
                <a:ext cx="348520" cy="470651"/>
                <a:chOff x="7011958" y="-48945"/>
                <a:chExt cx="557213" cy="752475"/>
              </a:xfrm>
              <a:solidFill>
                <a:schemeClr val="tx1">
                  <a:alpha val="7000"/>
                </a:schemeClr>
              </a:solidFill>
            </p:grpSpPr>
            <p:sp>
              <p:nvSpPr>
                <p:cNvPr id="10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952"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53"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54"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55"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956" name="Group 740"/>
              <p:cNvGrpSpPr/>
              <p:nvPr/>
            </p:nvGrpSpPr>
            <p:grpSpPr>
              <a:xfrm>
                <a:off x="11612405" y="1334439"/>
                <a:ext cx="348520" cy="470651"/>
                <a:chOff x="7011958" y="-48945"/>
                <a:chExt cx="557213" cy="752475"/>
              </a:xfrm>
              <a:solidFill>
                <a:schemeClr val="tx1">
                  <a:alpha val="12000"/>
                </a:schemeClr>
              </a:solidFill>
            </p:grpSpPr>
            <p:sp>
              <p:nvSpPr>
                <p:cNvPr id="10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957" name="Group 781"/>
              <p:cNvGrpSpPr/>
              <p:nvPr/>
            </p:nvGrpSpPr>
            <p:grpSpPr>
              <a:xfrm>
                <a:off x="6141930" y="711431"/>
                <a:ext cx="612096" cy="486108"/>
                <a:chOff x="9258271" y="-45770"/>
                <a:chExt cx="925513" cy="735013"/>
              </a:xfrm>
              <a:solidFill>
                <a:schemeClr val="bg2">
                  <a:alpha val="38000"/>
                </a:schemeClr>
              </a:solidFill>
            </p:grpSpPr>
            <p:sp>
              <p:nvSpPr>
                <p:cNvPr id="108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8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8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9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9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9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9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9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9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9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958"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07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7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7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8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8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8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8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8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8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8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959"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60"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61"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962" name="Group 746"/>
              <p:cNvGrpSpPr/>
              <p:nvPr/>
            </p:nvGrpSpPr>
            <p:grpSpPr>
              <a:xfrm>
                <a:off x="8501937" y="726888"/>
                <a:ext cx="348520" cy="470651"/>
                <a:chOff x="7011958" y="-48945"/>
                <a:chExt cx="557213" cy="752475"/>
              </a:xfrm>
              <a:solidFill>
                <a:schemeClr val="tx1">
                  <a:alpha val="7000"/>
                </a:schemeClr>
              </a:solidFill>
            </p:grpSpPr>
            <p:sp>
              <p:nvSpPr>
                <p:cNvPr id="107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7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963"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64"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65"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966"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06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6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6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6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6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7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7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7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7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7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967"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68"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69"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70"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971" name="Group 740"/>
              <p:cNvGrpSpPr/>
              <p:nvPr/>
            </p:nvGrpSpPr>
            <p:grpSpPr>
              <a:xfrm>
                <a:off x="10147815" y="726888"/>
                <a:ext cx="348520" cy="470651"/>
                <a:chOff x="7011958" y="-48945"/>
                <a:chExt cx="557213" cy="752475"/>
              </a:xfrm>
              <a:solidFill>
                <a:schemeClr val="tx1">
                  <a:alpha val="12000"/>
                </a:schemeClr>
              </a:solidFill>
            </p:grpSpPr>
            <p:sp>
              <p:nvSpPr>
                <p:cNvPr id="10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972"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73"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74"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75"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76"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77"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78"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79"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80"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81"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82"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983" name="Group 746"/>
              <p:cNvGrpSpPr/>
              <p:nvPr/>
            </p:nvGrpSpPr>
            <p:grpSpPr>
              <a:xfrm>
                <a:off x="4531894" y="1334439"/>
                <a:ext cx="348520" cy="470651"/>
                <a:chOff x="7011958" y="-48945"/>
                <a:chExt cx="557213" cy="752475"/>
              </a:xfrm>
              <a:solidFill>
                <a:schemeClr val="tx1">
                  <a:alpha val="7000"/>
                </a:schemeClr>
              </a:solidFill>
            </p:grpSpPr>
            <p:sp>
              <p:nvSpPr>
                <p:cNvPr id="10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984"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85"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86"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987"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88"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89"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90"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91"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92"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93"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94"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95"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996" name="Group 740"/>
              <p:cNvGrpSpPr/>
              <p:nvPr/>
            </p:nvGrpSpPr>
            <p:grpSpPr>
              <a:xfrm>
                <a:off x="5073677" y="726888"/>
                <a:ext cx="348520" cy="470651"/>
                <a:chOff x="7011958" y="-48945"/>
                <a:chExt cx="557213" cy="752475"/>
              </a:xfrm>
              <a:solidFill>
                <a:schemeClr val="tx1">
                  <a:alpha val="12000"/>
                </a:schemeClr>
              </a:solidFill>
            </p:grpSpPr>
            <p:sp>
              <p:nvSpPr>
                <p:cNvPr id="10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997"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98"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99"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000"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001"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002"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003"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004"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005"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006"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007"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008"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009"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010"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011"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012"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013"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014"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015"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016"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1017" name="Group 740"/>
              <p:cNvGrpSpPr/>
              <p:nvPr/>
            </p:nvGrpSpPr>
            <p:grpSpPr>
              <a:xfrm>
                <a:off x="2206612" y="46874"/>
                <a:ext cx="348520" cy="470651"/>
                <a:chOff x="7011958" y="-48945"/>
                <a:chExt cx="557213" cy="752475"/>
              </a:xfrm>
              <a:solidFill>
                <a:schemeClr val="tx1">
                  <a:alpha val="12000"/>
                </a:schemeClr>
              </a:solidFill>
            </p:grpSpPr>
            <p:sp>
              <p:nvSpPr>
                <p:cNvPr id="10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1018" name="Group 746"/>
              <p:cNvGrpSpPr/>
              <p:nvPr/>
            </p:nvGrpSpPr>
            <p:grpSpPr>
              <a:xfrm>
                <a:off x="4623259" y="46874"/>
                <a:ext cx="348520" cy="470651"/>
                <a:chOff x="7011958" y="-48945"/>
                <a:chExt cx="557213" cy="752475"/>
              </a:xfrm>
              <a:solidFill>
                <a:schemeClr val="tx1">
                  <a:alpha val="7000"/>
                </a:schemeClr>
              </a:solidFill>
            </p:grpSpPr>
            <p:sp>
              <p:nvSpPr>
                <p:cNvPr id="10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019"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020"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021"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022"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023"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024"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025"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026"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1027" name="Group 740"/>
              <p:cNvGrpSpPr/>
              <p:nvPr/>
            </p:nvGrpSpPr>
            <p:grpSpPr>
              <a:xfrm>
                <a:off x="5994116" y="46874"/>
                <a:ext cx="348520" cy="470651"/>
                <a:chOff x="7011958" y="-48945"/>
                <a:chExt cx="557213" cy="752475"/>
              </a:xfrm>
              <a:solidFill>
                <a:schemeClr val="tx1">
                  <a:alpha val="12000"/>
                </a:schemeClr>
              </a:solidFill>
            </p:grpSpPr>
            <p:sp>
              <p:nvSpPr>
                <p:cNvPr id="10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028"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029"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030"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031"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1032" name="Group 746"/>
              <p:cNvGrpSpPr/>
              <p:nvPr/>
            </p:nvGrpSpPr>
            <p:grpSpPr>
              <a:xfrm>
                <a:off x="10808392" y="46874"/>
                <a:ext cx="348520" cy="470651"/>
                <a:chOff x="7011958" y="-48945"/>
                <a:chExt cx="557213" cy="752475"/>
              </a:xfrm>
              <a:solidFill>
                <a:schemeClr val="tx1">
                  <a:alpha val="7000"/>
                </a:schemeClr>
              </a:solidFill>
            </p:grpSpPr>
            <p:sp>
              <p:nvSpPr>
                <p:cNvPr id="10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033"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034"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035"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800"/>
              </a:p>
            </p:txBody>
          </p:sp>
          <p:grpSp>
            <p:nvGrpSpPr>
              <p:cNvPr id="1036"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0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037"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038"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039"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040"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grpSp>
          <p:nvGrpSpPr>
            <p:cNvPr id="6" name="Group 1364"/>
            <p:cNvGrpSpPr>
              <a:grpSpLocks noChangeAspect="1"/>
            </p:cNvGrpSpPr>
            <p:nvPr/>
          </p:nvGrpSpPr>
          <p:grpSpPr>
            <a:xfrm>
              <a:off x="6225545" y="63500"/>
              <a:ext cx="6198230" cy="3429000"/>
              <a:chOff x="88900" y="16253"/>
              <a:chExt cx="12361342" cy="6838572"/>
            </a:xfrm>
          </p:grpSpPr>
          <p:sp>
            <p:nvSpPr>
              <p:cNvPr id="7"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0"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1"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2"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7"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8"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3"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4"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5"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6"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7"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8"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9"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0"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1"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2"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3"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4"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5"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6"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7"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8"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9"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40"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41"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42"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43"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44"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45"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46" name="Group 740"/>
              <p:cNvGrpSpPr/>
              <p:nvPr/>
            </p:nvGrpSpPr>
            <p:grpSpPr>
              <a:xfrm>
                <a:off x="2143125" y="6384174"/>
                <a:ext cx="348521" cy="470651"/>
                <a:chOff x="7011958" y="-48945"/>
                <a:chExt cx="557213" cy="752475"/>
              </a:xfrm>
              <a:solidFill>
                <a:schemeClr val="tx1">
                  <a:alpha val="12000"/>
                </a:schemeClr>
              </a:solidFill>
            </p:grpSpPr>
            <p:sp>
              <p:nvSpPr>
                <p:cNvPr id="64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47" name="Group 746"/>
              <p:cNvGrpSpPr/>
              <p:nvPr/>
            </p:nvGrpSpPr>
            <p:grpSpPr>
              <a:xfrm>
                <a:off x="4559772" y="6384174"/>
                <a:ext cx="348521" cy="470651"/>
                <a:chOff x="7011958" y="-48945"/>
                <a:chExt cx="557213" cy="752475"/>
              </a:xfrm>
              <a:solidFill>
                <a:schemeClr val="tx1">
                  <a:alpha val="7000"/>
                </a:schemeClr>
              </a:solidFill>
            </p:grpSpPr>
            <p:sp>
              <p:nvSpPr>
                <p:cNvPr id="6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48"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49"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50"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51"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52"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53"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54"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55"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56" name="Group 740"/>
              <p:cNvGrpSpPr/>
              <p:nvPr/>
            </p:nvGrpSpPr>
            <p:grpSpPr>
              <a:xfrm>
                <a:off x="5930629" y="6384174"/>
                <a:ext cx="348521" cy="470651"/>
                <a:chOff x="7011958" y="-48945"/>
                <a:chExt cx="557213" cy="752475"/>
              </a:xfrm>
              <a:solidFill>
                <a:schemeClr val="tx1">
                  <a:alpha val="12000"/>
                </a:schemeClr>
              </a:solidFill>
            </p:grpSpPr>
            <p:sp>
              <p:nvSpPr>
                <p:cNvPr id="63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57"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58"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59"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60"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61" name="Group 746"/>
              <p:cNvGrpSpPr/>
              <p:nvPr/>
            </p:nvGrpSpPr>
            <p:grpSpPr>
              <a:xfrm>
                <a:off x="10744905" y="6384174"/>
                <a:ext cx="348521" cy="470651"/>
                <a:chOff x="7011958" y="-48945"/>
                <a:chExt cx="557213" cy="752475"/>
              </a:xfrm>
              <a:solidFill>
                <a:schemeClr val="tx1">
                  <a:alpha val="7000"/>
                </a:schemeClr>
              </a:solidFill>
            </p:grpSpPr>
            <p:sp>
              <p:nvSpPr>
                <p:cNvPr id="63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62"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63"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64" name="Group 781"/>
              <p:cNvGrpSpPr/>
              <p:nvPr/>
            </p:nvGrpSpPr>
            <p:grpSpPr>
              <a:xfrm>
                <a:off x="520986" y="5766031"/>
                <a:ext cx="612096" cy="486108"/>
                <a:chOff x="9258271" y="-45770"/>
                <a:chExt cx="925513" cy="735013"/>
              </a:xfrm>
              <a:solidFill>
                <a:schemeClr val="bg2">
                  <a:alpha val="38000"/>
                </a:schemeClr>
              </a:solidFill>
            </p:grpSpPr>
            <p:sp>
              <p:nvSpPr>
                <p:cNvPr id="62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65"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800"/>
              </a:p>
            </p:txBody>
          </p:sp>
          <p:grpSp>
            <p:nvGrpSpPr>
              <p:cNvPr id="66"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61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67"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68"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69"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0"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1"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2"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3"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4"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5"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76" name="Group 740"/>
              <p:cNvGrpSpPr/>
              <p:nvPr/>
            </p:nvGrpSpPr>
            <p:grpSpPr>
              <a:xfrm>
                <a:off x="11309765" y="5781488"/>
                <a:ext cx="348521" cy="470651"/>
                <a:chOff x="7011958" y="-48945"/>
                <a:chExt cx="557213" cy="752475"/>
              </a:xfrm>
              <a:solidFill>
                <a:schemeClr val="tx1">
                  <a:alpha val="12000"/>
                </a:schemeClr>
              </a:solidFill>
            </p:grpSpPr>
            <p:sp>
              <p:nvSpPr>
                <p:cNvPr id="61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77"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8"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79"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0"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1"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2"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3"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4"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5"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6"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87" name="Group 746"/>
              <p:cNvGrpSpPr/>
              <p:nvPr/>
            </p:nvGrpSpPr>
            <p:grpSpPr>
              <a:xfrm>
                <a:off x="2852486" y="5781488"/>
                <a:ext cx="348521" cy="470651"/>
                <a:chOff x="7011958" y="-48945"/>
                <a:chExt cx="557213" cy="752475"/>
              </a:xfrm>
              <a:solidFill>
                <a:schemeClr val="tx1">
                  <a:alpha val="7000"/>
                </a:schemeClr>
              </a:solidFill>
            </p:grpSpPr>
            <p:sp>
              <p:nvSpPr>
                <p:cNvPr id="6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88"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89"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0"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91"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60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92"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3"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4"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5"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96" name="Group 740"/>
              <p:cNvGrpSpPr/>
              <p:nvPr/>
            </p:nvGrpSpPr>
            <p:grpSpPr>
              <a:xfrm>
                <a:off x="4495244" y="5781488"/>
                <a:ext cx="348521" cy="470651"/>
                <a:chOff x="7011958" y="-48945"/>
                <a:chExt cx="557213" cy="752475"/>
              </a:xfrm>
              <a:solidFill>
                <a:schemeClr val="tx1">
                  <a:alpha val="12000"/>
                </a:schemeClr>
              </a:solidFill>
            </p:grpSpPr>
            <p:sp>
              <p:nvSpPr>
                <p:cNvPr id="59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97"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8"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99"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00"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01"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02"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03"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04"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05"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06"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07"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08"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09"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10"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111" name="Group 740"/>
              <p:cNvGrpSpPr/>
              <p:nvPr/>
            </p:nvGrpSpPr>
            <p:grpSpPr>
              <a:xfrm>
                <a:off x="7781924" y="5093639"/>
                <a:ext cx="348521" cy="470651"/>
                <a:chOff x="7011958" y="-48945"/>
                <a:chExt cx="557213" cy="752475"/>
              </a:xfrm>
              <a:solidFill>
                <a:schemeClr val="tx1">
                  <a:alpha val="12000"/>
                </a:schemeClr>
              </a:solidFill>
            </p:grpSpPr>
            <p:sp>
              <p:nvSpPr>
                <p:cNvPr id="59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112" name="Group 746"/>
              <p:cNvGrpSpPr/>
              <p:nvPr/>
            </p:nvGrpSpPr>
            <p:grpSpPr>
              <a:xfrm>
                <a:off x="10201505" y="5093639"/>
                <a:ext cx="348521" cy="470651"/>
                <a:chOff x="7011958" y="-48945"/>
                <a:chExt cx="557213" cy="752475"/>
              </a:xfrm>
              <a:solidFill>
                <a:schemeClr val="tx1">
                  <a:alpha val="7000"/>
                </a:schemeClr>
              </a:solidFill>
            </p:grpSpPr>
            <p:sp>
              <p:nvSpPr>
                <p:cNvPr id="59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13"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14"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15"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16"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117" name="Group 740"/>
              <p:cNvGrpSpPr/>
              <p:nvPr/>
            </p:nvGrpSpPr>
            <p:grpSpPr>
              <a:xfrm>
                <a:off x="11574318" y="5093639"/>
                <a:ext cx="348521" cy="470651"/>
                <a:chOff x="7011958" y="-48945"/>
                <a:chExt cx="557213" cy="752475"/>
              </a:xfrm>
              <a:solidFill>
                <a:schemeClr val="tx1">
                  <a:alpha val="12000"/>
                </a:schemeClr>
              </a:solidFill>
            </p:grpSpPr>
            <p:sp>
              <p:nvSpPr>
                <p:cNvPr id="59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118" name="Group 781"/>
              <p:cNvGrpSpPr/>
              <p:nvPr/>
            </p:nvGrpSpPr>
            <p:grpSpPr>
              <a:xfrm>
                <a:off x="6103830" y="4470631"/>
                <a:ext cx="612096" cy="486108"/>
                <a:chOff x="9258271" y="-45770"/>
                <a:chExt cx="925513" cy="735013"/>
              </a:xfrm>
              <a:solidFill>
                <a:schemeClr val="bg2">
                  <a:alpha val="38000"/>
                </a:schemeClr>
              </a:solidFill>
            </p:grpSpPr>
            <p:sp>
              <p:nvSpPr>
                <p:cNvPr id="58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119"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5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20"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21"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22"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123" name="Group 746"/>
              <p:cNvGrpSpPr/>
              <p:nvPr/>
            </p:nvGrpSpPr>
            <p:grpSpPr>
              <a:xfrm>
                <a:off x="8463850" y="4486088"/>
                <a:ext cx="348521" cy="470651"/>
                <a:chOff x="7011958" y="-48945"/>
                <a:chExt cx="557213" cy="752475"/>
              </a:xfrm>
              <a:solidFill>
                <a:schemeClr val="tx1">
                  <a:alpha val="7000"/>
                </a:schemeClr>
              </a:solidFill>
            </p:grpSpPr>
            <p:sp>
              <p:nvSpPr>
                <p:cNvPr id="5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24"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25"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26"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127"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56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28"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29"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0"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1"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132" name="Group 740"/>
              <p:cNvGrpSpPr/>
              <p:nvPr/>
            </p:nvGrpSpPr>
            <p:grpSpPr>
              <a:xfrm>
                <a:off x="10109728" y="4486088"/>
                <a:ext cx="348521" cy="470651"/>
                <a:chOff x="7011958" y="-48945"/>
                <a:chExt cx="557213" cy="752475"/>
              </a:xfrm>
              <a:solidFill>
                <a:schemeClr val="tx1">
                  <a:alpha val="12000"/>
                </a:schemeClr>
              </a:solidFill>
            </p:grpSpPr>
            <p:sp>
              <p:nvSpPr>
                <p:cNvPr id="55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33"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4"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5"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6"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7"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8"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9"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0"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1"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2"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3"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144" name="Group 746"/>
              <p:cNvGrpSpPr/>
              <p:nvPr/>
            </p:nvGrpSpPr>
            <p:grpSpPr>
              <a:xfrm>
                <a:off x="4493807" y="5093639"/>
                <a:ext cx="348521" cy="470651"/>
                <a:chOff x="7011958" y="-48945"/>
                <a:chExt cx="557213" cy="752475"/>
              </a:xfrm>
              <a:solidFill>
                <a:schemeClr val="tx1">
                  <a:alpha val="7000"/>
                </a:schemeClr>
              </a:solidFill>
            </p:grpSpPr>
            <p:sp>
              <p:nvSpPr>
                <p:cNvPr id="55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45"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6"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7"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48"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9"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0"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1"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2"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3"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4"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5"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6"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157" name="Group 740"/>
              <p:cNvGrpSpPr/>
              <p:nvPr/>
            </p:nvGrpSpPr>
            <p:grpSpPr>
              <a:xfrm>
                <a:off x="5035590" y="4486088"/>
                <a:ext cx="348521" cy="470651"/>
                <a:chOff x="7011958" y="-48945"/>
                <a:chExt cx="557213" cy="752475"/>
              </a:xfrm>
              <a:solidFill>
                <a:schemeClr val="tx1">
                  <a:alpha val="12000"/>
                </a:schemeClr>
              </a:solidFill>
            </p:grpSpPr>
            <p:sp>
              <p:nvSpPr>
                <p:cNvPr id="55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58"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9"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0"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1"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2"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3"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4"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5"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6"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7"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8"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9"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70"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71"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72"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73"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74"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75"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76"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77"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78"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79"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180" name="Group 740"/>
              <p:cNvGrpSpPr/>
              <p:nvPr/>
            </p:nvGrpSpPr>
            <p:grpSpPr>
              <a:xfrm>
                <a:off x="2168525" y="3806074"/>
                <a:ext cx="348521" cy="470651"/>
                <a:chOff x="7011958" y="-48945"/>
                <a:chExt cx="557213" cy="752475"/>
              </a:xfrm>
              <a:solidFill>
                <a:schemeClr val="tx1">
                  <a:alpha val="12000"/>
                </a:schemeClr>
              </a:solidFill>
            </p:grpSpPr>
            <p:sp>
              <p:nvSpPr>
                <p:cNvPr id="55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181" name="Group 746"/>
              <p:cNvGrpSpPr/>
              <p:nvPr/>
            </p:nvGrpSpPr>
            <p:grpSpPr>
              <a:xfrm>
                <a:off x="4585172" y="3806074"/>
                <a:ext cx="348521" cy="470651"/>
                <a:chOff x="7011958" y="-48945"/>
                <a:chExt cx="557213" cy="752475"/>
              </a:xfrm>
              <a:solidFill>
                <a:schemeClr val="tx1">
                  <a:alpha val="7000"/>
                </a:schemeClr>
              </a:solidFill>
            </p:grpSpPr>
            <p:sp>
              <p:nvSpPr>
                <p:cNvPr id="55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82"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83"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84"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85"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86"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87"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88"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89"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190" name="Group 740"/>
              <p:cNvGrpSpPr/>
              <p:nvPr/>
            </p:nvGrpSpPr>
            <p:grpSpPr>
              <a:xfrm>
                <a:off x="5956029" y="3806074"/>
                <a:ext cx="348521" cy="470651"/>
                <a:chOff x="7011958" y="-48945"/>
                <a:chExt cx="557213" cy="752475"/>
              </a:xfrm>
              <a:solidFill>
                <a:schemeClr val="tx1">
                  <a:alpha val="12000"/>
                </a:schemeClr>
              </a:solidFill>
            </p:grpSpPr>
            <p:sp>
              <p:nvSpPr>
                <p:cNvPr id="54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91"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2"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3"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4"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195" name="Group 746"/>
              <p:cNvGrpSpPr/>
              <p:nvPr/>
            </p:nvGrpSpPr>
            <p:grpSpPr>
              <a:xfrm>
                <a:off x="10770305" y="3806074"/>
                <a:ext cx="348521" cy="470651"/>
                <a:chOff x="7011958" y="-48945"/>
                <a:chExt cx="557213" cy="752475"/>
              </a:xfrm>
              <a:solidFill>
                <a:schemeClr val="tx1">
                  <a:alpha val="7000"/>
                </a:schemeClr>
              </a:solidFill>
            </p:grpSpPr>
            <p:sp>
              <p:nvSpPr>
                <p:cNvPr id="54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96"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7"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198" name="Group 781"/>
              <p:cNvGrpSpPr/>
              <p:nvPr/>
            </p:nvGrpSpPr>
            <p:grpSpPr>
              <a:xfrm>
                <a:off x="520986" y="3124431"/>
                <a:ext cx="612096" cy="486108"/>
                <a:chOff x="9258271" y="-45770"/>
                <a:chExt cx="925513" cy="735013"/>
              </a:xfrm>
              <a:solidFill>
                <a:schemeClr val="bg2">
                  <a:alpha val="38000"/>
                </a:schemeClr>
              </a:solidFill>
            </p:grpSpPr>
            <p:sp>
              <p:nvSpPr>
                <p:cNvPr id="53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99"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800"/>
              </a:p>
            </p:txBody>
          </p:sp>
          <p:grpSp>
            <p:nvGrpSpPr>
              <p:cNvPr id="200"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527"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8"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9"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0"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1"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2"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3"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4"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5"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6"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201"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2"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3"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4"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5"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6"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7"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8"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9"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210" name="Group 740"/>
              <p:cNvGrpSpPr/>
              <p:nvPr/>
            </p:nvGrpSpPr>
            <p:grpSpPr>
              <a:xfrm>
                <a:off x="11335165" y="3139888"/>
                <a:ext cx="348521" cy="470651"/>
                <a:chOff x="7011958" y="-48945"/>
                <a:chExt cx="557213" cy="752475"/>
              </a:xfrm>
              <a:solidFill>
                <a:schemeClr val="tx1">
                  <a:alpha val="12000"/>
                </a:schemeClr>
              </a:solidFill>
            </p:grpSpPr>
            <p:sp>
              <p:nvSpPr>
                <p:cNvPr id="5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211"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2"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3"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4"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5"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6"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7"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8"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9"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0"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221" name="Group 746"/>
              <p:cNvGrpSpPr/>
              <p:nvPr/>
            </p:nvGrpSpPr>
            <p:grpSpPr>
              <a:xfrm>
                <a:off x="2877886" y="3139888"/>
                <a:ext cx="348521" cy="470651"/>
                <a:chOff x="7011958" y="-48945"/>
                <a:chExt cx="557213" cy="752475"/>
              </a:xfrm>
              <a:solidFill>
                <a:schemeClr val="tx1">
                  <a:alpha val="7000"/>
                </a:schemeClr>
              </a:solidFill>
            </p:grpSpPr>
            <p:sp>
              <p:nvSpPr>
                <p:cNvPr id="5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222"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3"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4"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225"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51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226"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7"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8"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9"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230" name="Group 740"/>
              <p:cNvGrpSpPr/>
              <p:nvPr/>
            </p:nvGrpSpPr>
            <p:grpSpPr>
              <a:xfrm>
                <a:off x="4520644" y="3139888"/>
                <a:ext cx="348521" cy="470651"/>
                <a:chOff x="7011958" y="-48945"/>
                <a:chExt cx="557213" cy="752475"/>
              </a:xfrm>
              <a:solidFill>
                <a:schemeClr val="tx1">
                  <a:alpha val="12000"/>
                </a:schemeClr>
              </a:solidFill>
            </p:grpSpPr>
            <p:sp>
              <p:nvSpPr>
                <p:cNvPr id="51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231"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32"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33"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34"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35"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36"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37"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38"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39"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40"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41"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42"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43"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44"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245" name="Group 740"/>
              <p:cNvGrpSpPr/>
              <p:nvPr/>
            </p:nvGrpSpPr>
            <p:grpSpPr>
              <a:xfrm>
                <a:off x="7807324" y="2515539"/>
                <a:ext cx="348521" cy="470651"/>
                <a:chOff x="7011958" y="-48945"/>
                <a:chExt cx="557213" cy="752475"/>
              </a:xfrm>
              <a:solidFill>
                <a:schemeClr val="tx1">
                  <a:alpha val="12000"/>
                </a:schemeClr>
              </a:solidFill>
            </p:grpSpPr>
            <p:sp>
              <p:nvSpPr>
                <p:cNvPr id="50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246" name="Group 746"/>
              <p:cNvGrpSpPr/>
              <p:nvPr/>
            </p:nvGrpSpPr>
            <p:grpSpPr>
              <a:xfrm>
                <a:off x="10226905" y="2515539"/>
                <a:ext cx="348521" cy="470651"/>
                <a:chOff x="7011958" y="-48945"/>
                <a:chExt cx="557213" cy="752475"/>
              </a:xfrm>
              <a:solidFill>
                <a:schemeClr val="tx1">
                  <a:alpha val="7000"/>
                </a:schemeClr>
              </a:solidFill>
            </p:grpSpPr>
            <p:sp>
              <p:nvSpPr>
                <p:cNvPr id="50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247"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48"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49"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50"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251" name="Group 740"/>
              <p:cNvGrpSpPr/>
              <p:nvPr/>
            </p:nvGrpSpPr>
            <p:grpSpPr>
              <a:xfrm>
                <a:off x="11599718" y="2515539"/>
                <a:ext cx="348521" cy="470651"/>
                <a:chOff x="7011958" y="-48945"/>
                <a:chExt cx="557213" cy="752475"/>
              </a:xfrm>
              <a:solidFill>
                <a:schemeClr val="tx1">
                  <a:alpha val="12000"/>
                </a:schemeClr>
              </a:solidFill>
            </p:grpSpPr>
            <p:sp>
              <p:nvSpPr>
                <p:cNvPr id="50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252" name="Group 781"/>
              <p:cNvGrpSpPr/>
              <p:nvPr/>
            </p:nvGrpSpPr>
            <p:grpSpPr>
              <a:xfrm>
                <a:off x="6129230" y="1892531"/>
                <a:ext cx="612096" cy="486108"/>
                <a:chOff x="9258271" y="-45770"/>
                <a:chExt cx="925513" cy="735013"/>
              </a:xfrm>
              <a:solidFill>
                <a:schemeClr val="bg2">
                  <a:alpha val="38000"/>
                </a:schemeClr>
              </a:solidFill>
            </p:grpSpPr>
            <p:sp>
              <p:nvSpPr>
                <p:cNvPr id="49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253"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48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254"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55"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56"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257" name="Group 746"/>
              <p:cNvGrpSpPr/>
              <p:nvPr/>
            </p:nvGrpSpPr>
            <p:grpSpPr>
              <a:xfrm>
                <a:off x="8489250" y="1907988"/>
                <a:ext cx="348521" cy="470651"/>
                <a:chOff x="7011958" y="-48945"/>
                <a:chExt cx="557213" cy="752475"/>
              </a:xfrm>
              <a:solidFill>
                <a:schemeClr val="tx1">
                  <a:alpha val="7000"/>
                </a:schemeClr>
              </a:solidFill>
            </p:grpSpPr>
            <p:sp>
              <p:nvSpPr>
                <p:cNvPr id="48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258"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59"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60"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261"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473"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4"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5"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6"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7"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8"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9"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0"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1"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2"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262"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63"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64"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65"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266" name="Group 740"/>
              <p:cNvGrpSpPr/>
              <p:nvPr/>
            </p:nvGrpSpPr>
            <p:grpSpPr>
              <a:xfrm>
                <a:off x="10135128" y="1907988"/>
                <a:ext cx="348521" cy="470651"/>
                <a:chOff x="7011958" y="-48945"/>
                <a:chExt cx="557213" cy="752475"/>
              </a:xfrm>
              <a:solidFill>
                <a:schemeClr val="tx1">
                  <a:alpha val="12000"/>
                </a:schemeClr>
              </a:solidFill>
            </p:grpSpPr>
            <p:sp>
              <p:nvSpPr>
                <p:cNvPr id="47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267"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68"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69"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70"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71"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72"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73"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74"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75"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76"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77"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278" name="Group 746"/>
              <p:cNvGrpSpPr/>
              <p:nvPr/>
            </p:nvGrpSpPr>
            <p:grpSpPr>
              <a:xfrm>
                <a:off x="4519207" y="2515539"/>
                <a:ext cx="348521" cy="470651"/>
                <a:chOff x="7011958" y="-48945"/>
                <a:chExt cx="557213" cy="752475"/>
              </a:xfrm>
              <a:solidFill>
                <a:schemeClr val="tx1">
                  <a:alpha val="7000"/>
                </a:schemeClr>
              </a:solidFill>
            </p:grpSpPr>
            <p:sp>
              <p:nvSpPr>
                <p:cNvPr id="46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279"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80"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81"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282"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83"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84"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85"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86"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87"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88"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89"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90"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291" name="Group 740"/>
              <p:cNvGrpSpPr/>
              <p:nvPr/>
            </p:nvGrpSpPr>
            <p:grpSpPr>
              <a:xfrm>
                <a:off x="5060990" y="1907988"/>
                <a:ext cx="348521" cy="470651"/>
                <a:chOff x="7011958" y="-48945"/>
                <a:chExt cx="557213" cy="752475"/>
              </a:xfrm>
              <a:solidFill>
                <a:schemeClr val="tx1">
                  <a:alpha val="12000"/>
                </a:schemeClr>
              </a:solidFill>
            </p:grpSpPr>
            <p:sp>
              <p:nvSpPr>
                <p:cNvPr id="46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292"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93"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94"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95"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96"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97"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98"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99"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00"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01"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02"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03"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04"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05"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06"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07"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08"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09"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10"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11"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12"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13"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314" name="Group 740"/>
              <p:cNvGrpSpPr/>
              <p:nvPr/>
            </p:nvGrpSpPr>
            <p:grpSpPr>
              <a:xfrm>
                <a:off x="7820024" y="1334439"/>
                <a:ext cx="348521" cy="470651"/>
                <a:chOff x="7011958" y="-48945"/>
                <a:chExt cx="557213" cy="752475"/>
              </a:xfrm>
              <a:solidFill>
                <a:schemeClr val="tx1">
                  <a:alpha val="12000"/>
                </a:schemeClr>
              </a:solidFill>
            </p:grpSpPr>
            <p:sp>
              <p:nvSpPr>
                <p:cNvPr id="46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315" name="Group 746"/>
              <p:cNvGrpSpPr/>
              <p:nvPr/>
            </p:nvGrpSpPr>
            <p:grpSpPr>
              <a:xfrm>
                <a:off x="10239605" y="1334439"/>
                <a:ext cx="348521" cy="470651"/>
                <a:chOff x="7011958" y="-48945"/>
                <a:chExt cx="557213" cy="752475"/>
              </a:xfrm>
              <a:solidFill>
                <a:schemeClr val="tx1">
                  <a:alpha val="7000"/>
                </a:schemeClr>
              </a:solidFill>
            </p:grpSpPr>
            <p:sp>
              <p:nvSpPr>
                <p:cNvPr id="46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316"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17"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18"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19"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320" name="Group 740"/>
              <p:cNvGrpSpPr/>
              <p:nvPr/>
            </p:nvGrpSpPr>
            <p:grpSpPr>
              <a:xfrm>
                <a:off x="11612418" y="1334439"/>
                <a:ext cx="348521" cy="470651"/>
                <a:chOff x="7011958" y="-48945"/>
                <a:chExt cx="557213" cy="752475"/>
              </a:xfrm>
              <a:solidFill>
                <a:schemeClr val="tx1">
                  <a:alpha val="12000"/>
                </a:schemeClr>
              </a:solidFill>
            </p:grpSpPr>
            <p:sp>
              <p:nvSpPr>
                <p:cNvPr id="46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321" name="Group 781"/>
              <p:cNvGrpSpPr/>
              <p:nvPr/>
            </p:nvGrpSpPr>
            <p:grpSpPr>
              <a:xfrm>
                <a:off x="6141930" y="711431"/>
                <a:ext cx="612096" cy="486108"/>
                <a:chOff x="9258271" y="-45770"/>
                <a:chExt cx="925513" cy="735013"/>
              </a:xfrm>
              <a:solidFill>
                <a:schemeClr val="bg2">
                  <a:alpha val="38000"/>
                </a:schemeClr>
              </a:solidFill>
            </p:grpSpPr>
            <p:sp>
              <p:nvSpPr>
                <p:cNvPr id="45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322"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441"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2"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3"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4"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5"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6"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7"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8"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9"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0"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323"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24"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25"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326" name="Group 746"/>
              <p:cNvGrpSpPr/>
              <p:nvPr/>
            </p:nvGrpSpPr>
            <p:grpSpPr>
              <a:xfrm>
                <a:off x="8501950" y="726888"/>
                <a:ext cx="348521" cy="470651"/>
                <a:chOff x="7011958" y="-48945"/>
                <a:chExt cx="557213" cy="752475"/>
              </a:xfrm>
              <a:solidFill>
                <a:schemeClr val="tx1">
                  <a:alpha val="7000"/>
                </a:schemeClr>
              </a:solidFill>
            </p:grpSpPr>
            <p:sp>
              <p:nvSpPr>
                <p:cNvPr id="43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327"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28"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29"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330"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429"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0"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1"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2"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3"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4"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5"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6"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7"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8"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331"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32"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33"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34"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335" name="Group 740"/>
              <p:cNvGrpSpPr/>
              <p:nvPr/>
            </p:nvGrpSpPr>
            <p:grpSpPr>
              <a:xfrm>
                <a:off x="10147828" y="726888"/>
                <a:ext cx="348521" cy="470651"/>
                <a:chOff x="7011958" y="-48945"/>
                <a:chExt cx="557213" cy="752475"/>
              </a:xfrm>
              <a:solidFill>
                <a:schemeClr val="tx1">
                  <a:alpha val="12000"/>
                </a:schemeClr>
              </a:solidFill>
            </p:grpSpPr>
            <p:sp>
              <p:nvSpPr>
                <p:cNvPr id="42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336"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37"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38"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39"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40"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41"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42"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43"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44"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45"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46"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347" name="Group 746"/>
              <p:cNvGrpSpPr/>
              <p:nvPr/>
            </p:nvGrpSpPr>
            <p:grpSpPr>
              <a:xfrm>
                <a:off x="4531907" y="1334439"/>
                <a:ext cx="348521" cy="470651"/>
                <a:chOff x="7011958" y="-48945"/>
                <a:chExt cx="557213" cy="752475"/>
              </a:xfrm>
              <a:solidFill>
                <a:schemeClr val="tx1">
                  <a:alpha val="7000"/>
                </a:schemeClr>
              </a:solidFill>
            </p:grpSpPr>
            <p:sp>
              <p:nvSpPr>
                <p:cNvPr id="42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348"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49"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50"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351"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52"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53"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54"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55"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56"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57"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58"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59"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360" name="Group 740"/>
              <p:cNvGrpSpPr/>
              <p:nvPr/>
            </p:nvGrpSpPr>
            <p:grpSpPr>
              <a:xfrm>
                <a:off x="5073690" y="726888"/>
                <a:ext cx="348521" cy="470651"/>
                <a:chOff x="7011958" y="-48945"/>
                <a:chExt cx="557213" cy="752475"/>
              </a:xfrm>
              <a:solidFill>
                <a:schemeClr val="tx1">
                  <a:alpha val="12000"/>
                </a:schemeClr>
              </a:solidFill>
            </p:grpSpPr>
            <p:sp>
              <p:nvSpPr>
                <p:cNvPr id="423"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4"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361"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62"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63"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64"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65"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66"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67"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68"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69"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70"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71"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72"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73"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74"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75"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76"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77"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78"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79"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80"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381" name="Group 740"/>
              <p:cNvGrpSpPr/>
              <p:nvPr/>
            </p:nvGrpSpPr>
            <p:grpSpPr>
              <a:xfrm>
                <a:off x="2206625" y="46874"/>
                <a:ext cx="348521" cy="470651"/>
                <a:chOff x="7011958" y="-48945"/>
                <a:chExt cx="557213" cy="752475"/>
              </a:xfrm>
              <a:solidFill>
                <a:schemeClr val="tx1">
                  <a:alpha val="12000"/>
                </a:schemeClr>
              </a:solidFill>
            </p:grpSpPr>
            <p:sp>
              <p:nvSpPr>
                <p:cNvPr id="421"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2"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382" name="Group 746"/>
              <p:cNvGrpSpPr/>
              <p:nvPr/>
            </p:nvGrpSpPr>
            <p:grpSpPr>
              <a:xfrm>
                <a:off x="4623272" y="46874"/>
                <a:ext cx="348521" cy="470651"/>
                <a:chOff x="7011958" y="-48945"/>
                <a:chExt cx="557213" cy="752475"/>
              </a:xfrm>
              <a:solidFill>
                <a:schemeClr val="tx1">
                  <a:alpha val="7000"/>
                </a:schemeClr>
              </a:solidFill>
            </p:grpSpPr>
            <p:sp>
              <p:nvSpPr>
                <p:cNvPr id="419"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0"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383"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84"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85"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86"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87"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88"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89"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90"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391" name="Group 740"/>
              <p:cNvGrpSpPr/>
              <p:nvPr/>
            </p:nvGrpSpPr>
            <p:grpSpPr>
              <a:xfrm>
                <a:off x="5994129" y="46874"/>
                <a:ext cx="348521" cy="470651"/>
                <a:chOff x="7011958" y="-48945"/>
                <a:chExt cx="557213" cy="752475"/>
              </a:xfrm>
              <a:solidFill>
                <a:schemeClr val="tx1">
                  <a:alpha val="12000"/>
                </a:schemeClr>
              </a:solidFill>
            </p:grpSpPr>
            <p:sp>
              <p:nvSpPr>
                <p:cNvPr id="417"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8"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392"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93"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94"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95"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396" name="Group 746"/>
              <p:cNvGrpSpPr/>
              <p:nvPr/>
            </p:nvGrpSpPr>
            <p:grpSpPr>
              <a:xfrm>
                <a:off x="10808405" y="46874"/>
                <a:ext cx="348521" cy="470651"/>
                <a:chOff x="7011958" y="-48945"/>
                <a:chExt cx="557213" cy="752475"/>
              </a:xfrm>
              <a:solidFill>
                <a:schemeClr val="tx1">
                  <a:alpha val="7000"/>
                </a:schemeClr>
              </a:solidFill>
            </p:grpSpPr>
            <p:sp>
              <p:nvSpPr>
                <p:cNvPr id="415"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6"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397"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98"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399"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800"/>
              </a:p>
            </p:txBody>
          </p:sp>
          <p:grpSp>
            <p:nvGrpSpPr>
              <p:cNvPr id="400"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405"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6"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7"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8"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9"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0"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1"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2"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3"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4"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401"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402"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403"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404"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grpSp>
      <p:grpSp>
        <p:nvGrpSpPr>
          <p:cNvPr id="1279" name="Group 2440"/>
          <p:cNvGrpSpPr/>
          <p:nvPr/>
        </p:nvGrpSpPr>
        <p:grpSpPr>
          <a:xfrm>
            <a:off x="88900" y="3514725"/>
            <a:ext cx="12348642" cy="3429000"/>
            <a:chOff x="75133" y="63500"/>
            <a:chExt cx="12348642" cy="3429000"/>
          </a:xfrm>
        </p:grpSpPr>
        <p:grpSp>
          <p:nvGrpSpPr>
            <p:cNvPr id="1280" name="Group 1364"/>
            <p:cNvGrpSpPr>
              <a:grpSpLocks noChangeAspect="1"/>
            </p:cNvGrpSpPr>
            <p:nvPr/>
          </p:nvGrpSpPr>
          <p:grpSpPr>
            <a:xfrm>
              <a:off x="75133" y="63500"/>
              <a:ext cx="6198188" cy="3428988"/>
              <a:chOff x="88900" y="16253"/>
              <a:chExt cx="12361342" cy="6838572"/>
            </a:xfrm>
          </p:grpSpPr>
          <p:sp>
            <p:nvSpPr>
              <p:cNvPr id="1918"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19"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20"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21"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22"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23"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24"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25"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26"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27"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28"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29"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30"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31"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32"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33"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34"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35"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36"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37"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38"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39"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40"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41"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42"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43"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44"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45"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46"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47"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48"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49"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50"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51"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52"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53"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54"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55"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56"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1957" name="Group 740"/>
              <p:cNvGrpSpPr/>
              <p:nvPr/>
            </p:nvGrpSpPr>
            <p:grpSpPr>
              <a:xfrm>
                <a:off x="2143125" y="6384174"/>
                <a:ext cx="348521" cy="470651"/>
                <a:chOff x="7011958" y="-48945"/>
                <a:chExt cx="557213" cy="752475"/>
              </a:xfrm>
              <a:solidFill>
                <a:schemeClr val="tx1">
                  <a:alpha val="12000"/>
                </a:schemeClr>
              </a:solidFill>
            </p:grpSpPr>
            <p:sp>
              <p:nvSpPr>
                <p:cNvPr id="255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5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1958" name="Group 746"/>
              <p:cNvGrpSpPr/>
              <p:nvPr/>
            </p:nvGrpSpPr>
            <p:grpSpPr>
              <a:xfrm>
                <a:off x="4559772" y="6384174"/>
                <a:ext cx="348521" cy="470651"/>
                <a:chOff x="7011958" y="-48945"/>
                <a:chExt cx="557213" cy="752475"/>
              </a:xfrm>
              <a:solidFill>
                <a:schemeClr val="tx1">
                  <a:alpha val="7000"/>
                </a:schemeClr>
              </a:solidFill>
            </p:grpSpPr>
            <p:sp>
              <p:nvSpPr>
                <p:cNvPr id="25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959"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60"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61"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62"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63"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64"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65"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66"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1967" name="Group 740"/>
              <p:cNvGrpSpPr/>
              <p:nvPr/>
            </p:nvGrpSpPr>
            <p:grpSpPr>
              <a:xfrm>
                <a:off x="5930629" y="6384174"/>
                <a:ext cx="348521" cy="470651"/>
                <a:chOff x="7011958" y="-48945"/>
                <a:chExt cx="557213" cy="752475"/>
              </a:xfrm>
              <a:solidFill>
                <a:schemeClr val="tx1">
                  <a:alpha val="12000"/>
                </a:schemeClr>
              </a:solidFill>
            </p:grpSpPr>
            <p:sp>
              <p:nvSpPr>
                <p:cNvPr id="254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4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968"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69"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70"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71"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1972" name="Group 746"/>
              <p:cNvGrpSpPr/>
              <p:nvPr/>
            </p:nvGrpSpPr>
            <p:grpSpPr>
              <a:xfrm>
                <a:off x="10744905" y="6384174"/>
                <a:ext cx="348521" cy="470651"/>
                <a:chOff x="7011958" y="-48945"/>
                <a:chExt cx="557213" cy="752475"/>
              </a:xfrm>
              <a:solidFill>
                <a:schemeClr val="tx1">
                  <a:alpha val="7000"/>
                </a:schemeClr>
              </a:solidFill>
            </p:grpSpPr>
            <p:sp>
              <p:nvSpPr>
                <p:cNvPr id="25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973"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74"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1975" name="Group 781"/>
              <p:cNvGrpSpPr/>
              <p:nvPr/>
            </p:nvGrpSpPr>
            <p:grpSpPr>
              <a:xfrm>
                <a:off x="520986" y="5766031"/>
                <a:ext cx="612096" cy="486108"/>
                <a:chOff x="9258271" y="-45770"/>
                <a:chExt cx="925513" cy="735013"/>
              </a:xfrm>
              <a:solidFill>
                <a:schemeClr val="bg2">
                  <a:alpha val="38000"/>
                </a:schemeClr>
              </a:solidFill>
            </p:grpSpPr>
            <p:sp>
              <p:nvSpPr>
                <p:cNvPr id="25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976"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800"/>
              </a:p>
            </p:txBody>
          </p:sp>
          <p:grpSp>
            <p:nvGrpSpPr>
              <p:cNvPr id="1977"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25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978"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79"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80"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81"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82"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83"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84"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85"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86"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1987" name="Group 740"/>
              <p:cNvGrpSpPr/>
              <p:nvPr/>
            </p:nvGrpSpPr>
            <p:grpSpPr>
              <a:xfrm>
                <a:off x="11309765" y="5781488"/>
                <a:ext cx="348521" cy="470651"/>
                <a:chOff x="7011958" y="-48945"/>
                <a:chExt cx="557213" cy="752475"/>
              </a:xfrm>
              <a:solidFill>
                <a:schemeClr val="tx1">
                  <a:alpha val="12000"/>
                </a:schemeClr>
              </a:solidFill>
            </p:grpSpPr>
            <p:sp>
              <p:nvSpPr>
                <p:cNvPr id="25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988"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89"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90"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91"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92"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93"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94"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95"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96"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997"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1998" name="Group 746"/>
              <p:cNvGrpSpPr/>
              <p:nvPr/>
            </p:nvGrpSpPr>
            <p:grpSpPr>
              <a:xfrm>
                <a:off x="2852486" y="5781488"/>
                <a:ext cx="348521" cy="470651"/>
                <a:chOff x="7011958" y="-48945"/>
                <a:chExt cx="557213" cy="752475"/>
              </a:xfrm>
              <a:solidFill>
                <a:schemeClr val="tx1">
                  <a:alpha val="7000"/>
                </a:schemeClr>
              </a:solidFill>
            </p:grpSpPr>
            <p:sp>
              <p:nvSpPr>
                <p:cNvPr id="25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999"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00"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01"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2002"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25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2003"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04"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06"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2007" name="Group 740"/>
              <p:cNvGrpSpPr/>
              <p:nvPr/>
            </p:nvGrpSpPr>
            <p:grpSpPr>
              <a:xfrm>
                <a:off x="4495244" y="5781488"/>
                <a:ext cx="348521" cy="470651"/>
                <a:chOff x="7011958" y="-48945"/>
                <a:chExt cx="557213" cy="752475"/>
              </a:xfrm>
              <a:solidFill>
                <a:schemeClr val="tx1">
                  <a:alpha val="12000"/>
                </a:schemeClr>
              </a:solidFill>
            </p:grpSpPr>
            <p:sp>
              <p:nvSpPr>
                <p:cNvPr id="25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2008"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09"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10"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11"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12"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13"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14"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15"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16"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17"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18"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19"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20"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21"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2022" name="Group 740"/>
              <p:cNvGrpSpPr/>
              <p:nvPr/>
            </p:nvGrpSpPr>
            <p:grpSpPr>
              <a:xfrm>
                <a:off x="7781924" y="5093639"/>
                <a:ext cx="348521" cy="470651"/>
                <a:chOff x="7011958" y="-48945"/>
                <a:chExt cx="557213" cy="752475"/>
              </a:xfrm>
              <a:solidFill>
                <a:schemeClr val="tx1">
                  <a:alpha val="12000"/>
                </a:schemeClr>
              </a:solidFill>
            </p:grpSpPr>
            <p:sp>
              <p:nvSpPr>
                <p:cNvPr id="250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0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2023" name="Group 746"/>
              <p:cNvGrpSpPr/>
              <p:nvPr/>
            </p:nvGrpSpPr>
            <p:grpSpPr>
              <a:xfrm>
                <a:off x="10201505" y="5093639"/>
                <a:ext cx="348521" cy="470651"/>
                <a:chOff x="7011958" y="-48945"/>
                <a:chExt cx="557213" cy="752475"/>
              </a:xfrm>
              <a:solidFill>
                <a:schemeClr val="tx1">
                  <a:alpha val="7000"/>
                </a:schemeClr>
              </a:solidFill>
            </p:grpSpPr>
            <p:sp>
              <p:nvSpPr>
                <p:cNvPr id="250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0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2024"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25"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26"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27"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2028" name="Group 740"/>
              <p:cNvGrpSpPr/>
              <p:nvPr/>
            </p:nvGrpSpPr>
            <p:grpSpPr>
              <a:xfrm>
                <a:off x="11574318" y="5093639"/>
                <a:ext cx="348521" cy="470651"/>
                <a:chOff x="7011958" y="-48945"/>
                <a:chExt cx="557213" cy="752475"/>
              </a:xfrm>
              <a:solidFill>
                <a:schemeClr val="tx1">
                  <a:alpha val="12000"/>
                </a:schemeClr>
              </a:solidFill>
            </p:grpSpPr>
            <p:sp>
              <p:nvSpPr>
                <p:cNvPr id="250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0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2029" name="Group 781"/>
              <p:cNvGrpSpPr/>
              <p:nvPr/>
            </p:nvGrpSpPr>
            <p:grpSpPr>
              <a:xfrm>
                <a:off x="6103830" y="4470631"/>
                <a:ext cx="612096" cy="486108"/>
                <a:chOff x="9258271" y="-45770"/>
                <a:chExt cx="925513" cy="735013"/>
              </a:xfrm>
              <a:solidFill>
                <a:schemeClr val="bg2">
                  <a:alpha val="38000"/>
                </a:schemeClr>
              </a:solidFill>
            </p:grpSpPr>
            <p:sp>
              <p:nvSpPr>
                <p:cNvPr id="249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9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9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9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9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9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0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0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0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0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2030"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24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2031"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32"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33"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2034" name="Group 746"/>
              <p:cNvGrpSpPr/>
              <p:nvPr/>
            </p:nvGrpSpPr>
            <p:grpSpPr>
              <a:xfrm>
                <a:off x="8463850" y="4486088"/>
                <a:ext cx="348521" cy="470651"/>
                <a:chOff x="7011958" y="-48945"/>
                <a:chExt cx="557213" cy="752475"/>
              </a:xfrm>
              <a:solidFill>
                <a:schemeClr val="tx1">
                  <a:alpha val="7000"/>
                </a:schemeClr>
              </a:solidFill>
            </p:grpSpPr>
            <p:sp>
              <p:nvSpPr>
                <p:cNvPr id="24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2035"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36"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37"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2038"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247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7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7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7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7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7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7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7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8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8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2039"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40"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41"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42"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2043" name="Group 740"/>
              <p:cNvGrpSpPr/>
              <p:nvPr/>
            </p:nvGrpSpPr>
            <p:grpSpPr>
              <a:xfrm>
                <a:off x="10109728" y="4486088"/>
                <a:ext cx="348521" cy="470651"/>
                <a:chOff x="7011958" y="-48945"/>
                <a:chExt cx="557213" cy="752475"/>
              </a:xfrm>
              <a:solidFill>
                <a:schemeClr val="tx1">
                  <a:alpha val="12000"/>
                </a:schemeClr>
              </a:solidFill>
            </p:grpSpPr>
            <p:sp>
              <p:nvSpPr>
                <p:cNvPr id="24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2044"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45"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46"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47"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48"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49"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50"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51"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52"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53"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54"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2055" name="Group 746"/>
              <p:cNvGrpSpPr/>
              <p:nvPr/>
            </p:nvGrpSpPr>
            <p:grpSpPr>
              <a:xfrm>
                <a:off x="4493807" y="5093639"/>
                <a:ext cx="348521" cy="470651"/>
                <a:chOff x="7011958" y="-48945"/>
                <a:chExt cx="557213" cy="752475"/>
              </a:xfrm>
              <a:solidFill>
                <a:schemeClr val="tx1">
                  <a:alpha val="7000"/>
                </a:schemeClr>
              </a:solidFill>
            </p:grpSpPr>
            <p:sp>
              <p:nvSpPr>
                <p:cNvPr id="2468" name="Freeform 2467"/>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69" name="Freeform 2468"/>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2056"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57"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58"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2059"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60"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61"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62"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63"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64"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65"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66"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67"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2068" name="Group 740"/>
              <p:cNvGrpSpPr/>
              <p:nvPr/>
            </p:nvGrpSpPr>
            <p:grpSpPr>
              <a:xfrm>
                <a:off x="5035590" y="4486088"/>
                <a:ext cx="348521" cy="470651"/>
                <a:chOff x="7011958" y="-48945"/>
                <a:chExt cx="557213" cy="752475"/>
              </a:xfrm>
              <a:solidFill>
                <a:schemeClr val="tx1">
                  <a:alpha val="12000"/>
                </a:schemeClr>
              </a:solidFill>
            </p:grpSpPr>
            <p:sp>
              <p:nvSpPr>
                <p:cNvPr id="246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6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2069"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70"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71"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72"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73"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74"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75"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76"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77"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78"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79"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80"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81"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82"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83"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84"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85"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86"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87"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88"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89"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90"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2091" name="Group 740"/>
              <p:cNvGrpSpPr/>
              <p:nvPr/>
            </p:nvGrpSpPr>
            <p:grpSpPr>
              <a:xfrm>
                <a:off x="2168525" y="3806074"/>
                <a:ext cx="348521" cy="470651"/>
                <a:chOff x="7011958" y="-48945"/>
                <a:chExt cx="557213" cy="752475"/>
              </a:xfrm>
              <a:solidFill>
                <a:schemeClr val="tx1">
                  <a:alpha val="12000"/>
                </a:schemeClr>
              </a:solidFill>
            </p:grpSpPr>
            <p:sp>
              <p:nvSpPr>
                <p:cNvPr id="246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6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2092" name="Group 746"/>
              <p:cNvGrpSpPr/>
              <p:nvPr/>
            </p:nvGrpSpPr>
            <p:grpSpPr>
              <a:xfrm>
                <a:off x="4585172" y="3806074"/>
                <a:ext cx="348521" cy="470651"/>
                <a:chOff x="7011958" y="-48945"/>
                <a:chExt cx="557213" cy="752475"/>
              </a:xfrm>
              <a:solidFill>
                <a:schemeClr val="tx1">
                  <a:alpha val="7000"/>
                </a:schemeClr>
              </a:solidFill>
            </p:grpSpPr>
            <p:sp>
              <p:nvSpPr>
                <p:cNvPr id="246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6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2093"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94"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95"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96"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97"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98"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099"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00"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2101" name="Group 740"/>
              <p:cNvGrpSpPr/>
              <p:nvPr/>
            </p:nvGrpSpPr>
            <p:grpSpPr>
              <a:xfrm>
                <a:off x="5956029" y="3806074"/>
                <a:ext cx="348521" cy="470651"/>
                <a:chOff x="7011958" y="-48945"/>
                <a:chExt cx="557213" cy="752475"/>
              </a:xfrm>
              <a:solidFill>
                <a:schemeClr val="tx1">
                  <a:alpha val="12000"/>
                </a:schemeClr>
              </a:solidFill>
            </p:grpSpPr>
            <p:sp>
              <p:nvSpPr>
                <p:cNvPr id="246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6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2102"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03"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04"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05"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2106" name="Group 746"/>
              <p:cNvGrpSpPr/>
              <p:nvPr/>
            </p:nvGrpSpPr>
            <p:grpSpPr>
              <a:xfrm>
                <a:off x="10770305" y="3806074"/>
                <a:ext cx="348521" cy="470651"/>
                <a:chOff x="7011958" y="-48945"/>
                <a:chExt cx="557213" cy="752475"/>
              </a:xfrm>
              <a:solidFill>
                <a:schemeClr val="tx1">
                  <a:alpha val="7000"/>
                </a:schemeClr>
              </a:solidFill>
            </p:grpSpPr>
            <p:sp>
              <p:nvSpPr>
                <p:cNvPr id="24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2107"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08"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2109" name="Group 781"/>
              <p:cNvGrpSpPr/>
              <p:nvPr/>
            </p:nvGrpSpPr>
            <p:grpSpPr>
              <a:xfrm>
                <a:off x="520986" y="3124431"/>
                <a:ext cx="612096" cy="486108"/>
                <a:chOff x="9258271" y="-45770"/>
                <a:chExt cx="925513" cy="735013"/>
              </a:xfrm>
              <a:solidFill>
                <a:schemeClr val="bg2">
                  <a:alpha val="38000"/>
                </a:schemeClr>
              </a:solidFill>
            </p:grpSpPr>
            <p:sp>
              <p:nvSpPr>
                <p:cNvPr id="24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2110"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800"/>
              </a:p>
            </p:txBody>
          </p:sp>
          <p:grpSp>
            <p:nvGrpSpPr>
              <p:cNvPr id="2111"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243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3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4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4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4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4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4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4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4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4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2112"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13"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14"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15"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16"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17"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18"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19"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20"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2121" name="Group 740"/>
              <p:cNvGrpSpPr/>
              <p:nvPr/>
            </p:nvGrpSpPr>
            <p:grpSpPr>
              <a:xfrm>
                <a:off x="11335165" y="3139888"/>
                <a:ext cx="348521" cy="470651"/>
                <a:chOff x="7011958" y="-48945"/>
                <a:chExt cx="557213" cy="752475"/>
              </a:xfrm>
              <a:solidFill>
                <a:schemeClr val="tx1">
                  <a:alpha val="12000"/>
                </a:schemeClr>
              </a:solidFill>
            </p:grpSpPr>
            <p:sp>
              <p:nvSpPr>
                <p:cNvPr id="24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2122"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23"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24"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25"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26"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27"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28"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29"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30"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31"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2132" name="Group 746"/>
              <p:cNvGrpSpPr/>
              <p:nvPr/>
            </p:nvGrpSpPr>
            <p:grpSpPr>
              <a:xfrm>
                <a:off x="2877886" y="3139888"/>
                <a:ext cx="348521" cy="470651"/>
                <a:chOff x="7011958" y="-48945"/>
                <a:chExt cx="557213" cy="752475"/>
              </a:xfrm>
              <a:solidFill>
                <a:schemeClr val="tx1">
                  <a:alpha val="7000"/>
                </a:schemeClr>
              </a:solidFill>
            </p:grpSpPr>
            <p:sp>
              <p:nvSpPr>
                <p:cNvPr id="24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2133"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34"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35"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2136"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242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2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2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2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2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2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3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3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3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3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2137"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38"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39"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40"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2141" name="Group 740"/>
              <p:cNvGrpSpPr/>
              <p:nvPr/>
            </p:nvGrpSpPr>
            <p:grpSpPr>
              <a:xfrm>
                <a:off x="4520644" y="3139888"/>
                <a:ext cx="348521" cy="470651"/>
                <a:chOff x="7011958" y="-48945"/>
                <a:chExt cx="557213" cy="752475"/>
              </a:xfrm>
              <a:solidFill>
                <a:schemeClr val="tx1">
                  <a:alpha val="12000"/>
                </a:schemeClr>
              </a:solidFill>
            </p:grpSpPr>
            <p:sp>
              <p:nvSpPr>
                <p:cNvPr id="24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2142"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43"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44"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45"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46"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47"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48"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49"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50"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51"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52"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53"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54"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55"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2156" name="Group 740"/>
              <p:cNvGrpSpPr/>
              <p:nvPr/>
            </p:nvGrpSpPr>
            <p:grpSpPr>
              <a:xfrm>
                <a:off x="7807324" y="2515539"/>
                <a:ext cx="348521" cy="470651"/>
                <a:chOff x="7011958" y="-48945"/>
                <a:chExt cx="557213" cy="752475"/>
              </a:xfrm>
              <a:solidFill>
                <a:schemeClr val="tx1">
                  <a:alpha val="12000"/>
                </a:schemeClr>
              </a:solidFill>
            </p:grpSpPr>
            <p:sp>
              <p:nvSpPr>
                <p:cNvPr id="242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2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2157" name="Group 746"/>
              <p:cNvGrpSpPr/>
              <p:nvPr/>
            </p:nvGrpSpPr>
            <p:grpSpPr>
              <a:xfrm>
                <a:off x="10226905" y="2515539"/>
                <a:ext cx="348521" cy="470651"/>
                <a:chOff x="7011958" y="-48945"/>
                <a:chExt cx="557213" cy="752475"/>
              </a:xfrm>
              <a:solidFill>
                <a:schemeClr val="tx1">
                  <a:alpha val="7000"/>
                </a:schemeClr>
              </a:solidFill>
            </p:grpSpPr>
            <p:sp>
              <p:nvSpPr>
                <p:cNvPr id="241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1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2158"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59"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60"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61"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2162" name="Group 740"/>
              <p:cNvGrpSpPr/>
              <p:nvPr/>
            </p:nvGrpSpPr>
            <p:grpSpPr>
              <a:xfrm>
                <a:off x="11599718" y="2515539"/>
                <a:ext cx="348521" cy="470651"/>
                <a:chOff x="7011958" y="-48945"/>
                <a:chExt cx="557213" cy="752475"/>
              </a:xfrm>
              <a:solidFill>
                <a:schemeClr val="tx1">
                  <a:alpha val="12000"/>
                </a:schemeClr>
              </a:solidFill>
            </p:grpSpPr>
            <p:sp>
              <p:nvSpPr>
                <p:cNvPr id="24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2163" name="Group 781"/>
              <p:cNvGrpSpPr/>
              <p:nvPr/>
            </p:nvGrpSpPr>
            <p:grpSpPr>
              <a:xfrm>
                <a:off x="6129230" y="1892531"/>
                <a:ext cx="612096" cy="486108"/>
                <a:chOff x="9258271" y="-45770"/>
                <a:chExt cx="925513" cy="735013"/>
              </a:xfrm>
              <a:solidFill>
                <a:schemeClr val="bg2">
                  <a:alpha val="38000"/>
                </a:schemeClr>
              </a:solidFill>
            </p:grpSpPr>
            <p:sp>
              <p:nvSpPr>
                <p:cNvPr id="240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0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0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0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1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1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1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1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1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1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2164"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239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9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9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9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0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0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0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0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0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0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2165"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66"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67"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2168" name="Group 746"/>
              <p:cNvGrpSpPr/>
              <p:nvPr/>
            </p:nvGrpSpPr>
            <p:grpSpPr>
              <a:xfrm>
                <a:off x="8489250" y="1907988"/>
                <a:ext cx="348521" cy="470651"/>
                <a:chOff x="7011958" y="-48945"/>
                <a:chExt cx="557213" cy="752475"/>
              </a:xfrm>
              <a:solidFill>
                <a:schemeClr val="tx1">
                  <a:alpha val="7000"/>
                </a:schemeClr>
              </a:solidFill>
            </p:grpSpPr>
            <p:sp>
              <p:nvSpPr>
                <p:cNvPr id="23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2169"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70"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71"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2172"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238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8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8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8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8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8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9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9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9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9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2173"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74"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75"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76"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2177" name="Group 740"/>
              <p:cNvGrpSpPr/>
              <p:nvPr/>
            </p:nvGrpSpPr>
            <p:grpSpPr>
              <a:xfrm>
                <a:off x="10135128" y="1907988"/>
                <a:ext cx="348521" cy="470651"/>
                <a:chOff x="7011958" y="-48945"/>
                <a:chExt cx="557213" cy="752475"/>
              </a:xfrm>
              <a:solidFill>
                <a:schemeClr val="tx1">
                  <a:alpha val="12000"/>
                </a:schemeClr>
              </a:solidFill>
            </p:grpSpPr>
            <p:sp>
              <p:nvSpPr>
                <p:cNvPr id="23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2178"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79"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80"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81"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82"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83"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84"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85"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86"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87"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88"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2189" name="Group 746"/>
              <p:cNvGrpSpPr/>
              <p:nvPr/>
            </p:nvGrpSpPr>
            <p:grpSpPr>
              <a:xfrm>
                <a:off x="4519207" y="2515539"/>
                <a:ext cx="348521" cy="470651"/>
                <a:chOff x="7011958" y="-48945"/>
                <a:chExt cx="557213" cy="752475"/>
              </a:xfrm>
              <a:solidFill>
                <a:schemeClr val="tx1">
                  <a:alpha val="7000"/>
                </a:schemeClr>
              </a:solidFill>
            </p:grpSpPr>
            <p:sp>
              <p:nvSpPr>
                <p:cNvPr id="23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2190"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91"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92"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2193"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94"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95"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96"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97"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98"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199"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00"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01"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2202" name="Group 740"/>
              <p:cNvGrpSpPr/>
              <p:nvPr/>
            </p:nvGrpSpPr>
            <p:grpSpPr>
              <a:xfrm>
                <a:off x="5060990" y="1907988"/>
                <a:ext cx="348521" cy="470651"/>
                <a:chOff x="7011958" y="-48945"/>
                <a:chExt cx="557213" cy="752475"/>
              </a:xfrm>
              <a:solidFill>
                <a:schemeClr val="tx1">
                  <a:alpha val="12000"/>
                </a:schemeClr>
              </a:solidFill>
            </p:grpSpPr>
            <p:sp>
              <p:nvSpPr>
                <p:cNvPr id="23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2203"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04"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05"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06"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07"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08"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09"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10"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11"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12"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13"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14"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15"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16"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17"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18"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19"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20"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21"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22"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23"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24"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2225" name="Group 740"/>
              <p:cNvGrpSpPr/>
              <p:nvPr/>
            </p:nvGrpSpPr>
            <p:grpSpPr>
              <a:xfrm>
                <a:off x="7820024" y="1334439"/>
                <a:ext cx="348521" cy="470651"/>
                <a:chOff x="7011958" y="-48945"/>
                <a:chExt cx="557213" cy="752475"/>
              </a:xfrm>
              <a:solidFill>
                <a:schemeClr val="tx1">
                  <a:alpha val="12000"/>
                </a:schemeClr>
              </a:solidFill>
            </p:grpSpPr>
            <p:sp>
              <p:nvSpPr>
                <p:cNvPr id="23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2226" name="Group 746"/>
              <p:cNvGrpSpPr/>
              <p:nvPr/>
            </p:nvGrpSpPr>
            <p:grpSpPr>
              <a:xfrm>
                <a:off x="10239605" y="1334439"/>
                <a:ext cx="348521" cy="470651"/>
                <a:chOff x="7011958" y="-48945"/>
                <a:chExt cx="557213" cy="752475"/>
              </a:xfrm>
              <a:solidFill>
                <a:schemeClr val="tx1">
                  <a:alpha val="7000"/>
                </a:schemeClr>
              </a:solidFill>
            </p:grpSpPr>
            <p:sp>
              <p:nvSpPr>
                <p:cNvPr id="23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2227"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28"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29"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30"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2231" name="Group 740"/>
              <p:cNvGrpSpPr/>
              <p:nvPr/>
            </p:nvGrpSpPr>
            <p:grpSpPr>
              <a:xfrm>
                <a:off x="11612418" y="1334439"/>
                <a:ext cx="348521" cy="470651"/>
                <a:chOff x="7011958" y="-48945"/>
                <a:chExt cx="557213" cy="752475"/>
              </a:xfrm>
              <a:solidFill>
                <a:schemeClr val="tx1">
                  <a:alpha val="12000"/>
                </a:schemeClr>
              </a:solidFill>
            </p:grpSpPr>
            <p:sp>
              <p:nvSpPr>
                <p:cNvPr id="23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2232" name="Group 781"/>
              <p:cNvGrpSpPr/>
              <p:nvPr/>
            </p:nvGrpSpPr>
            <p:grpSpPr>
              <a:xfrm>
                <a:off x="6141930" y="711431"/>
                <a:ext cx="612096" cy="486108"/>
                <a:chOff x="9258271" y="-45770"/>
                <a:chExt cx="925513" cy="735013"/>
              </a:xfrm>
              <a:solidFill>
                <a:schemeClr val="bg2">
                  <a:alpha val="38000"/>
                </a:schemeClr>
              </a:solidFill>
            </p:grpSpPr>
            <p:sp>
              <p:nvSpPr>
                <p:cNvPr id="236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6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6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6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6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6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6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6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7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7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2233"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235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5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5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5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5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5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5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5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6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6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2234"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35"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36"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2237" name="Group 746"/>
              <p:cNvGrpSpPr/>
              <p:nvPr/>
            </p:nvGrpSpPr>
            <p:grpSpPr>
              <a:xfrm>
                <a:off x="8501950" y="726888"/>
                <a:ext cx="348521" cy="470651"/>
                <a:chOff x="7011958" y="-48945"/>
                <a:chExt cx="557213" cy="752475"/>
              </a:xfrm>
              <a:solidFill>
                <a:schemeClr val="tx1">
                  <a:alpha val="7000"/>
                </a:schemeClr>
              </a:solidFill>
            </p:grpSpPr>
            <p:sp>
              <p:nvSpPr>
                <p:cNvPr id="235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5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2238"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39"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40"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2241"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234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4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4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4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4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4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4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4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4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4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2242"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43"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44"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45"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2246" name="Group 740"/>
              <p:cNvGrpSpPr/>
              <p:nvPr/>
            </p:nvGrpSpPr>
            <p:grpSpPr>
              <a:xfrm>
                <a:off x="10147828" y="726888"/>
                <a:ext cx="348521" cy="470651"/>
                <a:chOff x="7011958" y="-48945"/>
                <a:chExt cx="557213" cy="752475"/>
              </a:xfrm>
              <a:solidFill>
                <a:schemeClr val="tx1">
                  <a:alpha val="12000"/>
                </a:schemeClr>
              </a:solidFill>
            </p:grpSpPr>
            <p:sp>
              <p:nvSpPr>
                <p:cNvPr id="23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2247"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48"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49"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50"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51"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52"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53"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54"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55"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56"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57"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2258" name="Group 746"/>
              <p:cNvGrpSpPr/>
              <p:nvPr/>
            </p:nvGrpSpPr>
            <p:grpSpPr>
              <a:xfrm>
                <a:off x="4531907" y="1334439"/>
                <a:ext cx="348521" cy="470651"/>
                <a:chOff x="7011958" y="-48945"/>
                <a:chExt cx="557213" cy="752475"/>
              </a:xfrm>
              <a:solidFill>
                <a:schemeClr val="tx1">
                  <a:alpha val="7000"/>
                </a:schemeClr>
              </a:solidFill>
            </p:grpSpPr>
            <p:sp>
              <p:nvSpPr>
                <p:cNvPr id="23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2259"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60"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61"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2262"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63"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64"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65"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66"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67"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68"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69"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70"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2271" name="Group 740"/>
              <p:cNvGrpSpPr/>
              <p:nvPr/>
            </p:nvGrpSpPr>
            <p:grpSpPr>
              <a:xfrm>
                <a:off x="5073690" y="726888"/>
                <a:ext cx="348521" cy="470651"/>
                <a:chOff x="7011958" y="-48945"/>
                <a:chExt cx="557213" cy="752475"/>
              </a:xfrm>
              <a:solidFill>
                <a:schemeClr val="tx1">
                  <a:alpha val="12000"/>
                </a:schemeClr>
              </a:solidFill>
            </p:grpSpPr>
            <p:sp>
              <p:nvSpPr>
                <p:cNvPr id="23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2272"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73"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74"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75"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76"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77"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78"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79"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80"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81"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82"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83"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84"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85"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86"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87"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88"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89"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90"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91"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2292" name="Group 740"/>
              <p:cNvGrpSpPr/>
              <p:nvPr/>
            </p:nvGrpSpPr>
            <p:grpSpPr>
              <a:xfrm>
                <a:off x="2206625" y="46874"/>
                <a:ext cx="348521" cy="470651"/>
                <a:chOff x="7011958" y="-48945"/>
                <a:chExt cx="557213" cy="752475"/>
              </a:xfrm>
              <a:solidFill>
                <a:schemeClr val="tx1">
                  <a:alpha val="12000"/>
                </a:schemeClr>
              </a:solidFill>
            </p:grpSpPr>
            <p:sp>
              <p:nvSpPr>
                <p:cNvPr id="23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2293" name="Group 746"/>
              <p:cNvGrpSpPr/>
              <p:nvPr/>
            </p:nvGrpSpPr>
            <p:grpSpPr>
              <a:xfrm>
                <a:off x="4623272" y="46874"/>
                <a:ext cx="348521" cy="470651"/>
                <a:chOff x="7011958" y="-48945"/>
                <a:chExt cx="557213" cy="752475"/>
              </a:xfrm>
              <a:solidFill>
                <a:schemeClr val="tx1">
                  <a:alpha val="7000"/>
                </a:schemeClr>
              </a:solidFill>
            </p:grpSpPr>
            <p:sp>
              <p:nvSpPr>
                <p:cNvPr id="23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2294"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95"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96"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97"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98"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299"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300"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301"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2302" name="Group 740"/>
              <p:cNvGrpSpPr/>
              <p:nvPr/>
            </p:nvGrpSpPr>
            <p:grpSpPr>
              <a:xfrm>
                <a:off x="5994129" y="46874"/>
                <a:ext cx="348521" cy="470651"/>
                <a:chOff x="7011958" y="-48945"/>
                <a:chExt cx="557213" cy="752475"/>
              </a:xfrm>
              <a:solidFill>
                <a:schemeClr val="tx1">
                  <a:alpha val="12000"/>
                </a:schemeClr>
              </a:solidFill>
            </p:grpSpPr>
            <p:sp>
              <p:nvSpPr>
                <p:cNvPr id="23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2303"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304"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305"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306"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2307" name="Group 746"/>
              <p:cNvGrpSpPr/>
              <p:nvPr/>
            </p:nvGrpSpPr>
            <p:grpSpPr>
              <a:xfrm>
                <a:off x="10808405" y="46874"/>
                <a:ext cx="348521" cy="470651"/>
                <a:chOff x="7011958" y="-48945"/>
                <a:chExt cx="557213" cy="752475"/>
              </a:xfrm>
              <a:solidFill>
                <a:schemeClr val="tx1">
                  <a:alpha val="7000"/>
                </a:schemeClr>
              </a:solidFill>
            </p:grpSpPr>
            <p:sp>
              <p:nvSpPr>
                <p:cNvPr id="23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2308"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309"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310"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800"/>
              </a:p>
            </p:txBody>
          </p:sp>
          <p:grpSp>
            <p:nvGrpSpPr>
              <p:cNvPr id="2311"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23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2312"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313"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314"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2315"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grpSp>
          <p:nvGrpSpPr>
            <p:cNvPr id="1281" name="Group 1364"/>
            <p:cNvGrpSpPr>
              <a:grpSpLocks noChangeAspect="1"/>
            </p:cNvGrpSpPr>
            <p:nvPr/>
          </p:nvGrpSpPr>
          <p:grpSpPr>
            <a:xfrm>
              <a:off x="6225545" y="63500"/>
              <a:ext cx="6198188" cy="3428988"/>
              <a:chOff x="88900" y="16253"/>
              <a:chExt cx="12361342" cy="6838572"/>
            </a:xfrm>
          </p:grpSpPr>
          <p:sp>
            <p:nvSpPr>
              <p:cNvPr id="1282" name="Freeform 5"/>
              <p:cNvSpPr>
                <a:spLocks/>
              </p:cNvSpPr>
              <p:nvPr/>
            </p:nvSpPr>
            <p:spPr bwMode="auto">
              <a:xfrm>
                <a:off x="12010713"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283" name="Freeform 20"/>
              <p:cNvSpPr>
                <a:spLocks noEditPoints="1"/>
              </p:cNvSpPr>
              <p:nvPr/>
            </p:nvSpPr>
            <p:spPr bwMode="auto">
              <a:xfrm>
                <a:off x="8771670" y="532070"/>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284" name="Freeform 7"/>
              <p:cNvSpPr>
                <a:spLocks/>
              </p:cNvSpPr>
              <p:nvPr/>
            </p:nvSpPr>
            <p:spPr bwMode="auto">
              <a:xfrm>
                <a:off x="9062450" y="532070"/>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285" name="Freeform 8"/>
              <p:cNvSpPr>
                <a:spLocks/>
              </p:cNvSpPr>
              <p:nvPr/>
            </p:nvSpPr>
            <p:spPr bwMode="auto">
              <a:xfrm>
                <a:off x="9309524"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286" name="Freeform 13"/>
              <p:cNvSpPr>
                <a:spLocks/>
              </p:cNvSpPr>
              <p:nvPr/>
            </p:nvSpPr>
            <p:spPr bwMode="auto">
              <a:xfrm>
                <a:off x="9548793"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287" name="Freeform 16"/>
              <p:cNvSpPr>
                <a:spLocks noEditPoints="1"/>
              </p:cNvSpPr>
              <p:nvPr/>
            </p:nvSpPr>
            <p:spPr bwMode="auto">
              <a:xfrm>
                <a:off x="9741250" y="519066"/>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288" name="Freeform 23"/>
              <p:cNvSpPr>
                <a:spLocks/>
              </p:cNvSpPr>
              <p:nvPr/>
            </p:nvSpPr>
            <p:spPr bwMode="auto">
              <a:xfrm>
                <a:off x="10063747"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289" name="Freeform 29"/>
              <p:cNvSpPr>
                <a:spLocks/>
              </p:cNvSpPr>
              <p:nvPr/>
            </p:nvSpPr>
            <p:spPr bwMode="auto">
              <a:xfrm>
                <a:off x="10550089" y="532070"/>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290" name="Freeform 32"/>
              <p:cNvSpPr>
                <a:spLocks noEditPoints="1"/>
              </p:cNvSpPr>
              <p:nvPr/>
            </p:nvSpPr>
            <p:spPr bwMode="auto">
              <a:xfrm>
                <a:off x="10745147" y="519066"/>
                <a:ext cx="249673" cy="379712"/>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291" name="Freeform 17"/>
              <p:cNvSpPr>
                <a:spLocks/>
              </p:cNvSpPr>
              <p:nvPr/>
            </p:nvSpPr>
            <p:spPr bwMode="auto">
              <a:xfrm>
                <a:off x="11044527" y="532070"/>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292" name="Freeform 18"/>
              <p:cNvSpPr>
                <a:spLocks noEditPoints="1"/>
              </p:cNvSpPr>
              <p:nvPr/>
            </p:nvSpPr>
            <p:spPr bwMode="auto">
              <a:xfrm>
                <a:off x="11231782" y="519066"/>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293" name="Freeform 19"/>
              <p:cNvSpPr>
                <a:spLocks/>
              </p:cNvSpPr>
              <p:nvPr/>
            </p:nvSpPr>
            <p:spPr bwMode="auto">
              <a:xfrm>
                <a:off x="11530871" y="532070"/>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294" name="Freeform 20"/>
              <p:cNvSpPr>
                <a:spLocks noEditPoints="1"/>
              </p:cNvSpPr>
              <p:nvPr/>
            </p:nvSpPr>
            <p:spPr bwMode="auto">
              <a:xfrm>
                <a:off x="11720727"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295" name="Freeform 5"/>
              <p:cNvSpPr>
                <a:spLocks/>
              </p:cNvSpPr>
              <p:nvPr/>
            </p:nvSpPr>
            <p:spPr bwMode="auto">
              <a:xfrm>
                <a:off x="12010713" y="29257"/>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296" name="Freeform 9"/>
              <p:cNvSpPr>
                <a:spLocks noEditPoints="1"/>
              </p:cNvSpPr>
              <p:nvPr/>
            </p:nvSpPr>
            <p:spPr bwMode="auto">
              <a:xfrm>
                <a:off x="12197968" y="2405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297" name="Freeform 20"/>
              <p:cNvSpPr>
                <a:spLocks noEditPoints="1"/>
              </p:cNvSpPr>
              <p:nvPr/>
            </p:nvSpPr>
            <p:spPr bwMode="auto">
              <a:xfrm>
                <a:off x="8771670" y="29257"/>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298" name="Freeform 7"/>
              <p:cNvSpPr>
                <a:spLocks/>
              </p:cNvSpPr>
              <p:nvPr/>
            </p:nvSpPr>
            <p:spPr bwMode="auto">
              <a:xfrm>
                <a:off x="9062450" y="29257"/>
                <a:ext cx="132640"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299" name="Freeform 8"/>
              <p:cNvSpPr>
                <a:spLocks/>
              </p:cNvSpPr>
              <p:nvPr/>
            </p:nvSpPr>
            <p:spPr bwMode="auto">
              <a:xfrm>
                <a:off x="9309524"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00" name="Freeform 13"/>
              <p:cNvSpPr>
                <a:spLocks/>
              </p:cNvSpPr>
              <p:nvPr/>
            </p:nvSpPr>
            <p:spPr bwMode="auto">
              <a:xfrm>
                <a:off x="9548793"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01" name="Freeform 16"/>
              <p:cNvSpPr>
                <a:spLocks noEditPoints="1"/>
              </p:cNvSpPr>
              <p:nvPr/>
            </p:nvSpPr>
            <p:spPr bwMode="auto">
              <a:xfrm>
                <a:off x="9741250" y="16253"/>
                <a:ext cx="252274" cy="3797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02" name="Freeform 23"/>
              <p:cNvSpPr>
                <a:spLocks/>
              </p:cNvSpPr>
              <p:nvPr/>
            </p:nvSpPr>
            <p:spPr bwMode="auto">
              <a:xfrm>
                <a:off x="10063747"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03" name="Freeform 24"/>
              <p:cNvSpPr>
                <a:spLocks/>
              </p:cNvSpPr>
              <p:nvPr/>
            </p:nvSpPr>
            <p:spPr bwMode="auto">
              <a:xfrm>
                <a:off x="10310819"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04" name="Freeform 29"/>
              <p:cNvSpPr>
                <a:spLocks/>
              </p:cNvSpPr>
              <p:nvPr/>
            </p:nvSpPr>
            <p:spPr bwMode="auto">
              <a:xfrm>
                <a:off x="1055008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05" name="Freeform 17"/>
              <p:cNvSpPr>
                <a:spLocks/>
              </p:cNvSpPr>
              <p:nvPr/>
            </p:nvSpPr>
            <p:spPr bwMode="auto">
              <a:xfrm>
                <a:off x="11044527" y="29257"/>
                <a:ext cx="130038" cy="366708"/>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06" name="Freeform 18"/>
              <p:cNvSpPr>
                <a:spLocks noEditPoints="1"/>
              </p:cNvSpPr>
              <p:nvPr/>
            </p:nvSpPr>
            <p:spPr bwMode="auto">
              <a:xfrm>
                <a:off x="11231782" y="16253"/>
                <a:ext cx="252274" cy="379712"/>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07" name="Freeform 19"/>
              <p:cNvSpPr>
                <a:spLocks/>
              </p:cNvSpPr>
              <p:nvPr/>
            </p:nvSpPr>
            <p:spPr bwMode="auto">
              <a:xfrm>
                <a:off x="11530871" y="29257"/>
                <a:ext cx="135241" cy="36670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08" name="Freeform 20"/>
              <p:cNvSpPr>
                <a:spLocks noEditPoints="1"/>
              </p:cNvSpPr>
              <p:nvPr/>
            </p:nvSpPr>
            <p:spPr bwMode="auto">
              <a:xfrm>
                <a:off x="11720727" y="16253"/>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09" name="Freeform 20"/>
              <p:cNvSpPr>
                <a:spLocks noEditPoints="1"/>
              </p:cNvSpPr>
              <p:nvPr/>
            </p:nvSpPr>
            <p:spPr bwMode="auto">
              <a:xfrm>
                <a:off x="10265382" y="519066"/>
                <a:ext cx="252274" cy="379712"/>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10" name="Freeform 5"/>
              <p:cNvSpPr>
                <a:spLocks/>
              </p:cNvSpPr>
              <p:nvPr/>
            </p:nvSpPr>
            <p:spPr bwMode="auto">
              <a:xfrm>
                <a:off x="12256837" y="532070"/>
                <a:ext cx="132640" cy="366707"/>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11" name="Freeform 29"/>
              <p:cNvSpPr>
                <a:spLocks/>
              </p:cNvSpPr>
              <p:nvPr/>
            </p:nvSpPr>
            <p:spPr bwMode="auto">
              <a:xfrm>
                <a:off x="10797309" y="29257"/>
                <a:ext cx="135241" cy="366708"/>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no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12" name="Freeform 18"/>
              <p:cNvSpPr>
                <a:spLocks noEditPoints="1"/>
              </p:cNvSpPr>
              <p:nvPr/>
            </p:nvSpPr>
            <p:spPr bwMode="auto">
              <a:xfrm>
                <a:off x="5000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13" name="Freeform 19"/>
              <p:cNvSpPr>
                <a:spLocks/>
              </p:cNvSpPr>
              <p:nvPr/>
            </p:nvSpPr>
            <p:spPr bwMode="auto">
              <a:xfrm>
                <a:off x="94934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14" name="Freeform 7"/>
              <p:cNvSpPr>
                <a:spLocks/>
              </p:cNvSpPr>
              <p:nvPr/>
            </p:nvSpPr>
            <p:spPr bwMode="auto">
              <a:xfrm>
                <a:off x="125025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15" name="Freeform 8"/>
              <p:cNvSpPr>
                <a:spLocks/>
              </p:cNvSpPr>
              <p:nvPr/>
            </p:nvSpPr>
            <p:spPr bwMode="auto">
              <a:xfrm>
                <a:off x="154787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16" name="Freeform 13"/>
              <p:cNvSpPr>
                <a:spLocks/>
              </p:cNvSpPr>
              <p:nvPr/>
            </p:nvSpPr>
            <p:spPr bwMode="auto">
              <a:xfrm>
                <a:off x="184219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17" name="Freeform 23"/>
              <p:cNvSpPr>
                <a:spLocks/>
              </p:cNvSpPr>
              <p:nvPr/>
            </p:nvSpPr>
            <p:spPr bwMode="auto">
              <a:xfrm>
                <a:off x="2621113"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18" name="Freeform 24"/>
              <p:cNvSpPr>
                <a:spLocks/>
              </p:cNvSpPr>
              <p:nvPr/>
            </p:nvSpPr>
            <p:spPr bwMode="auto">
              <a:xfrm>
                <a:off x="2922029"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19" name="Freeform 29"/>
              <p:cNvSpPr>
                <a:spLocks/>
              </p:cNvSpPr>
              <p:nvPr/>
            </p:nvSpPr>
            <p:spPr bwMode="auto">
              <a:xfrm>
                <a:off x="3222945"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20" name="Freeform 17"/>
              <p:cNvSpPr>
                <a:spLocks/>
              </p:cNvSpPr>
              <p:nvPr/>
            </p:nvSpPr>
            <p:spPr bwMode="auto">
              <a:xfrm>
                <a:off x="3523861"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1321" name="Group 740"/>
              <p:cNvGrpSpPr/>
              <p:nvPr/>
            </p:nvGrpSpPr>
            <p:grpSpPr>
              <a:xfrm>
                <a:off x="2143125" y="6384174"/>
                <a:ext cx="348521" cy="470651"/>
                <a:chOff x="7011958" y="-48945"/>
                <a:chExt cx="557213" cy="752475"/>
              </a:xfrm>
              <a:solidFill>
                <a:schemeClr val="tx1">
                  <a:alpha val="12000"/>
                </a:schemeClr>
              </a:solidFill>
            </p:grpSpPr>
            <p:sp>
              <p:nvSpPr>
                <p:cNvPr id="191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1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1322" name="Group 746"/>
              <p:cNvGrpSpPr/>
              <p:nvPr/>
            </p:nvGrpSpPr>
            <p:grpSpPr>
              <a:xfrm>
                <a:off x="4559772" y="6384174"/>
                <a:ext cx="348521" cy="470651"/>
                <a:chOff x="7011958" y="-48945"/>
                <a:chExt cx="557213" cy="752475"/>
              </a:xfrm>
              <a:solidFill>
                <a:schemeClr val="tx1">
                  <a:alpha val="7000"/>
                </a:schemeClr>
              </a:solidFill>
            </p:grpSpPr>
            <p:sp>
              <p:nvSpPr>
                <p:cNvPr id="19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323" name="Freeform 19"/>
              <p:cNvSpPr>
                <a:spLocks/>
              </p:cNvSpPr>
              <p:nvPr/>
            </p:nvSpPr>
            <p:spPr bwMode="auto">
              <a:xfrm>
                <a:off x="5037760"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24" name="Freeform 7"/>
              <p:cNvSpPr>
                <a:spLocks/>
              </p:cNvSpPr>
              <p:nvPr/>
            </p:nvSpPr>
            <p:spPr bwMode="auto">
              <a:xfrm>
                <a:off x="5338676" y="63899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25" name="Freeform 8"/>
              <p:cNvSpPr>
                <a:spLocks/>
              </p:cNvSpPr>
              <p:nvPr/>
            </p:nvSpPr>
            <p:spPr bwMode="auto">
              <a:xfrm>
                <a:off x="5636295"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26" name="Freeform 23"/>
              <p:cNvSpPr>
                <a:spLocks/>
              </p:cNvSpPr>
              <p:nvPr/>
            </p:nvSpPr>
            <p:spPr bwMode="auto">
              <a:xfrm>
                <a:off x="6408617"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27" name="Freeform 24"/>
              <p:cNvSpPr>
                <a:spLocks/>
              </p:cNvSpPr>
              <p:nvPr/>
            </p:nvSpPr>
            <p:spPr bwMode="auto">
              <a:xfrm>
                <a:off x="6709533"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28" name="Freeform 17"/>
              <p:cNvSpPr>
                <a:spLocks/>
              </p:cNvSpPr>
              <p:nvPr/>
            </p:nvSpPr>
            <p:spPr bwMode="auto">
              <a:xfrm>
                <a:off x="7010449"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29" name="Freeform 18"/>
              <p:cNvSpPr>
                <a:spLocks noEditPoints="1"/>
              </p:cNvSpPr>
              <p:nvPr/>
            </p:nvSpPr>
            <p:spPr bwMode="auto">
              <a:xfrm>
                <a:off x="7304770"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30" name="Freeform 20"/>
              <p:cNvSpPr>
                <a:spLocks noEditPoints="1"/>
              </p:cNvSpPr>
              <p:nvPr/>
            </p:nvSpPr>
            <p:spPr bwMode="auto">
              <a:xfrm>
                <a:off x="775404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1331" name="Group 740"/>
              <p:cNvGrpSpPr/>
              <p:nvPr/>
            </p:nvGrpSpPr>
            <p:grpSpPr>
              <a:xfrm>
                <a:off x="5930629" y="6384174"/>
                <a:ext cx="348521" cy="470651"/>
                <a:chOff x="7011958" y="-48945"/>
                <a:chExt cx="557213" cy="752475"/>
              </a:xfrm>
              <a:solidFill>
                <a:schemeClr val="tx1">
                  <a:alpha val="12000"/>
                </a:schemeClr>
              </a:solidFill>
            </p:grpSpPr>
            <p:sp>
              <p:nvSpPr>
                <p:cNvPr id="191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1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332" name="Freeform 16"/>
              <p:cNvSpPr>
                <a:spLocks noEditPoints="1"/>
              </p:cNvSpPr>
              <p:nvPr/>
            </p:nvSpPr>
            <p:spPr bwMode="auto">
              <a:xfrm>
                <a:off x="9099463"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33" name="Freeform 16"/>
              <p:cNvSpPr>
                <a:spLocks noEditPoints="1"/>
              </p:cNvSpPr>
              <p:nvPr/>
            </p:nvSpPr>
            <p:spPr bwMode="auto">
              <a:xfrm>
                <a:off x="9846352" y="63734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34" name="Freeform 5"/>
              <p:cNvSpPr>
                <a:spLocks/>
              </p:cNvSpPr>
              <p:nvPr/>
            </p:nvSpPr>
            <p:spPr bwMode="auto">
              <a:xfrm>
                <a:off x="9548733" y="63899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35" name="Freeform 20"/>
              <p:cNvSpPr>
                <a:spLocks noEditPoints="1"/>
              </p:cNvSpPr>
              <p:nvPr/>
            </p:nvSpPr>
            <p:spPr bwMode="auto">
              <a:xfrm>
                <a:off x="10295622"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1336" name="Group 746"/>
              <p:cNvGrpSpPr/>
              <p:nvPr/>
            </p:nvGrpSpPr>
            <p:grpSpPr>
              <a:xfrm>
                <a:off x="10744905" y="6384174"/>
                <a:ext cx="348521" cy="470651"/>
                <a:chOff x="7011958" y="-48945"/>
                <a:chExt cx="557213" cy="752475"/>
              </a:xfrm>
              <a:solidFill>
                <a:schemeClr val="tx1">
                  <a:alpha val="7000"/>
                </a:schemeClr>
              </a:solidFill>
            </p:grpSpPr>
            <p:sp>
              <p:nvSpPr>
                <p:cNvPr id="191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1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337" name="Freeform 18"/>
              <p:cNvSpPr>
                <a:spLocks noEditPoints="1"/>
              </p:cNvSpPr>
              <p:nvPr/>
            </p:nvSpPr>
            <p:spPr bwMode="auto">
              <a:xfrm>
                <a:off x="11701249" y="63734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38" name="Freeform 19"/>
              <p:cNvSpPr>
                <a:spLocks/>
              </p:cNvSpPr>
              <p:nvPr/>
            </p:nvSpPr>
            <p:spPr bwMode="auto">
              <a:xfrm>
                <a:off x="121505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1339" name="Group 781"/>
              <p:cNvGrpSpPr/>
              <p:nvPr/>
            </p:nvGrpSpPr>
            <p:grpSpPr>
              <a:xfrm>
                <a:off x="520986" y="5766031"/>
                <a:ext cx="612096" cy="486108"/>
                <a:chOff x="9258271" y="-45770"/>
                <a:chExt cx="925513" cy="735013"/>
              </a:xfrm>
              <a:solidFill>
                <a:schemeClr val="bg2">
                  <a:alpha val="38000"/>
                </a:schemeClr>
              </a:solidFill>
            </p:grpSpPr>
            <p:sp>
              <p:nvSpPr>
                <p:cNvPr id="190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0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0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0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0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0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0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0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0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0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340" name="Freeform 21"/>
              <p:cNvSpPr>
                <a:spLocks noEditPoints="1"/>
              </p:cNvSpPr>
              <p:nvPr/>
            </p:nvSpPr>
            <p:spPr bwMode="auto">
              <a:xfrm>
                <a:off x="11222893" y="63967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800"/>
              </a:p>
            </p:txBody>
          </p:sp>
          <p:grpSp>
            <p:nvGrpSpPr>
              <p:cNvPr id="1341" name="Group 781"/>
              <p:cNvGrpSpPr/>
              <p:nvPr/>
            </p:nvGrpSpPr>
            <p:grpSpPr>
              <a:xfrm>
                <a:off x="3818182" y="6368717"/>
                <a:ext cx="612096" cy="486108"/>
                <a:chOff x="9258271" y="-45770"/>
                <a:chExt cx="925513" cy="735013"/>
              </a:xfrm>
              <a:solidFill>
                <a:schemeClr val="accent4">
                  <a:lumMod val="20000"/>
                  <a:lumOff val="80000"/>
                  <a:alpha val="38000"/>
                </a:schemeClr>
              </a:solidFill>
            </p:grpSpPr>
            <p:sp>
              <p:nvSpPr>
                <p:cNvPr id="189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9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9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9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9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9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9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9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9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9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342" name="Freeform 23"/>
              <p:cNvSpPr>
                <a:spLocks/>
              </p:cNvSpPr>
              <p:nvPr/>
            </p:nvSpPr>
            <p:spPr bwMode="auto">
              <a:xfrm>
                <a:off x="8203310" y="63899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43" name="Freeform 24"/>
              <p:cNvSpPr>
                <a:spLocks/>
              </p:cNvSpPr>
              <p:nvPr/>
            </p:nvSpPr>
            <p:spPr bwMode="auto">
              <a:xfrm>
                <a:off x="8504226" y="63899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44" name="Freeform 17"/>
              <p:cNvSpPr>
                <a:spLocks/>
              </p:cNvSpPr>
              <p:nvPr/>
            </p:nvSpPr>
            <p:spPr bwMode="auto">
              <a:xfrm>
                <a:off x="8805142" y="63899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45" name="Freeform 19"/>
              <p:cNvSpPr>
                <a:spLocks/>
              </p:cNvSpPr>
              <p:nvPr/>
            </p:nvSpPr>
            <p:spPr bwMode="auto">
              <a:xfrm>
                <a:off x="1013391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46" name="Freeform 7"/>
              <p:cNvSpPr>
                <a:spLocks/>
              </p:cNvSpPr>
              <p:nvPr/>
            </p:nvSpPr>
            <p:spPr bwMode="auto">
              <a:xfrm>
                <a:off x="10430348"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47" name="Freeform 8"/>
              <p:cNvSpPr>
                <a:spLocks/>
              </p:cNvSpPr>
              <p:nvPr/>
            </p:nvSpPr>
            <p:spPr bwMode="auto">
              <a:xfrm>
                <a:off x="1072348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48" name="Freeform 13"/>
              <p:cNvSpPr>
                <a:spLocks/>
              </p:cNvSpPr>
              <p:nvPr/>
            </p:nvSpPr>
            <p:spPr bwMode="auto">
              <a:xfrm>
                <a:off x="1101332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49" name="Freeform 23"/>
              <p:cNvSpPr>
                <a:spLocks/>
              </p:cNvSpPr>
              <p:nvPr/>
            </p:nvSpPr>
            <p:spPr bwMode="auto">
              <a:xfrm>
                <a:off x="11783269"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50" name="Freeform 24"/>
              <p:cNvSpPr>
                <a:spLocks/>
              </p:cNvSpPr>
              <p:nvPr/>
            </p:nvSpPr>
            <p:spPr bwMode="auto">
              <a:xfrm>
                <a:off x="1207970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1351" name="Group 740"/>
              <p:cNvGrpSpPr/>
              <p:nvPr/>
            </p:nvGrpSpPr>
            <p:grpSpPr>
              <a:xfrm>
                <a:off x="11309765" y="5781488"/>
                <a:ext cx="348521" cy="470651"/>
                <a:chOff x="7011958" y="-48945"/>
                <a:chExt cx="557213" cy="752475"/>
              </a:xfrm>
              <a:solidFill>
                <a:schemeClr val="tx1">
                  <a:alpha val="12000"/>
                </a:schemeClr>
              </a:solidFill>
            </p:grpSpPr>
            <p:sp>
              <p:nvSpPr>
                <p:cNvPr id="188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8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352" name="Freeform 18"/>
              <p:cNvSpPr>
                <a:spLocks noEditPoints="1"/>
              </p:cNvSpPr>
              <p:nvPr/>
            </p:nvSpPr>
            <p:spPr bwMode="auto">
              <a:xfrm>
                <a:off x="7623722"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53" name="Freeform 20"/>
              <p:cNvSpPr>
                <a:spLocks noEditPoints="1"/>
              </p:cNvSpPr>
              <p:nvPr/>
            </p:nvSpPr>
            <p:spPr bwMode="auto">
              <a:xfrm>
                <a:off x="8068508"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54" name="Freeform 16"/>
              <p:cNvSpPr>
                <a:spLocks noEditPoints="1"/>
              </p:cNvSpPr>
              <p:nvPr/>
            </p:nvSpPr>
            <p:spPr bwMode="auto">
              <a:xfrm>
                <a:off x="9395995" y="57708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55" name="Freeform 5"/>
              <p:cNvSpPr>
                <a:spLocks/>
              </p:cNvSpPr>
              <p:nvPr/>
            </p:nvSpPr>
            <p:spPr bwMode="auto">
              <a:xfrm>
                <a:off x="9840781" y="57872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56" name="Freeform 23"/>
              <p:cNvSpPr>
                <a:spLocks/>
              </p:cNvSpPr>
              <p:nvPr/>
            </p:nvSpPr>
            <p:spPr bwMode="auto">
              <a:xfrm>
                <a:off x="8513294"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57" name="Freeform 24"/>
              <p:cNvSpPr>
                <a:spLocks/>
              </p:cNvSpPr>
              <p:nvPr/>
            </p:nvSpPr>
            <p:spPr bwMode="auto">
              <a:xfrm>
                <a:off x="8809726"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58" name="Freeform 17"/>
              <p:cNvSpPr>
                <a:spLocks/>
              </p:cNvSpPr>
              <p:nvPr/>
            </p:nvSpPr>
            <p:spPr bwMode="auto">
              <a:xfrm>
                <a:off x="9106158"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59" name="Freeform 24"/>
              <p:cNvSpPr>
                <a:spLocks/>
              </p:cNvSpPr>
              <p:nvPr/>
            </p:nvSpPr>
            <p:spPr bwMode="auto">
              <a:xfrm>
                <a:off x="1232679"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60" name="Freeform 29"/>
              <p:cNvSpPr>
                <a:spLocks/>
              </p:cNvSpPr>
              <p:nvPr/>
            </p:nvSpPr>
            <p:spPr bwMode="auto">
              <a:xfrm>
                <a:off x="152911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61" name="Freeform 17"/>
              <p:cNvSpPr>
                <a:spLocks/>
              </p:cNvSpPr>
              <p:nvPr/>
            </p:nvSpPr>
            <p:spPr bwMode="auto">
              <a:xfrm>
                <a:off x="1825543"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1362" name="Group 746"/>
              <p:cNvGrpSpPr/>
              <p:nvPr/>
            </p:nvGrpSpPr>
            <p:grpSpPr>
              <a:xfrm>
                <a:off x="2852486" y="5781488"/>
                <a:ext cx="348521" cy="470651"/>
                <a:chOff x="7011958" y="-48945"/>
                <a:chExt cx="557213" cy="752475"/>
              </a:xfrm>
              <a:solidFill>
                <a:schemeClr val="tx1">
                  <a:alpha val="7000"/>
                </a:schemeClr>
              </a:solidFill>
            </p:grpSpPr>
            <p:sp>
              <p:nvSpPr>
                <p:cNvPr id="18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363" name="Freeform 19"/>
              <p:cNvSpPr>
                <a:spLocks/>
              </p:cNvSpPr>
              <p:nvPr/>
            </p:nvSpPr>
            <p:spPr bwMode="auto">
              <a:xfrm>
                <a:off x="332599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64" name="Freeform 7"/>
              <p:cNvSpPr>
                <a:spLocks/>
              </p:cNvSpPr>
              <p:nvPr/>
            </p:nvSpPr>
            <p:spPr bwMode="auto">
              <a:xfrm>
                <a:off x="3622422" y="57872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65" name="Freeform 8"/>
              <p:cNvSpPr>
                <a:spLocks/>
              </p:cNvSpPr>
              <p:nvPr/>
            </p:nvSpPr>
            <p:spPr bwMode="auto">
              <a:xfrm>
                <a:off x="3915557"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1366" name="Group 781"/>
              <p:cNvGrpSpPr/>
              <p:nvPr/>
            </p:nvGrpSpPr>
            <p:grpSpPr>
              <a:xfrm>
                <a:off x="2115380" y="5766031"/>
                <a:ext cx="612096" cy="486108"/>
                <a:chOff x="9258271" y="-45770"/>
                <a:chExt cx="925513" cy="735013"/>
              </a:xfrm>
              <a:solidFill>
                <a:schemeClr val="accent4">
                  <a:lumMod val="20000"/>
                  <a:lumOff val="80000"/>
                  <a:alpha val="38000"/>
                </a:schemeClr>
              </a:solidFill>
            </p:grpSpPr>
            <p:sp>
              <p:nvSpPr>
                <p:cNvPr id="187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7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7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7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8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8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8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8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8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8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367" name="Freeform 8"/>
              <p:cNvSpPr>
                <a:spLocks/>
              </p:cNvSpPr>
              <p:nvPr/>
            </p:nvSpPr>
            <p:spPr bwMode="auto">
              <a:xfrm>
                <a:off x="4205394"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68" name="Freeform 23"/>
              <p:cNvSpPr>
                <a:spLocks/>
              </p:cNvSpPr>
              <p:nvPr/>
            </p:nvSpPr>
            <p:spPr bwMode="auto">
              <a:xfrm>
                <a:off x="4968748"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69" name="Freeform 24"/>
              <p:cNvSpPr>
                <a:spLocks/>
              </p:cNvSpPr>
              <p:nvPr/>
            </p:nvSpPr>
            <p:spPr bwMode="auto">
              <a:xfrm>
                <a:off x="5265180"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70" name="Freeform 17"/>
              <p:cNvSpPr>
                <a:spLocks/>
              </p:cNvSpPr>
              <p:nvPr/>
            </p:nvSpPr>
            <p:spPr bwMode="auto">
              <a:xfrm>
                <a:off x="5561612"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1371" name="Group 740"/>
              <p:cNvGrpSpPr/>
              <p:nvPr/>
            </p:nvGrpSpPr>
            <p:grpSpPr>
              <a:xfrm>
                <a:off x="4495244" y="5781488"/>
                <a:ext cx="348521" cy="470651"/>
                <a:chOff x="7011958" y="-48945"/>
                <a:chExt cx="557213" cy="752475"/>
              </a:xfrm>
              <a:solidFill>
                <a:schemeClr val="tx1">
                  <a:alpha val="12000"/>
                </a:schemeClr>
              </a:solidFill>
            </p:grpSpPr>
            <p:sp>
              <p:nvSpPr>
                <p:cNvPr id="18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372" name="Freeform 18"/>
              <p:cNvSpPr>
                <a:spLocks noEditPoints="1"/>
              </p:cNvSpPr>
              <p:nvPr/>
            </p:nvSpPr>
            <p:spPr bwMode="auto">
              <a:xfrm>
                <a:off x="5851449" y="57708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73" name="Freeform 20"/>
              <p:cNvSpPr>
                <a:spLocks noEditPoints="1"/>
              </p:cNvSpPr>
              <p:nvPr/>
            </p:nvSpPr>
            <p:spPr bwMode="auto">
              <a:xfrm>
                <a:off x="6296235"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74" name="Freeform 23"/>
              <p:cNvSpPr>
                <a:spLocks/>
              </p:cNvSpPr>
              <p:nvPr/>
            </p:nvSpPr>
            <p:spPr bwMode="auto">
              <a:xfrm>
                <a:off x="6741021" y="57872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75" name="Freeform 24"/>
              <p:cNvSpPr>
                <a:spLocks/>
              </p:cNvSpPr>
              <p:nvPr/>
            </p:nvSpPr>
            <p:spPr bwMode="auto">
              <a:xfrm>
                <a:off x="7037453" y="57872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76" name="Freeform 17"/>
              <p:cNvSpPr>
                <a:spLocks/>
              </p:cNvSpPr>
              <p:nvPr/>
            </p:nvSpPr>
            <p:spPr bwMode="auto">
              <a:xfrm>
                <a:off x="7333885" y="57872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77" name="Freeform 18"/>
              <p:cNvSpPr>
                <a:spLocks noEditPoints="1"/>
              </p:cNvSpPr>
              <p:nvPr/>
            </p:nvSpPr>
            <p:spPr bwMode="auto">
              <a:xfrm>
                <a:off x="6136424"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78" name="Freeform 19"/>
              <p:cNvSpPr>
                <a:spLocks/>
              </p:cNvSpPr>
              <p:nvPr/>
            </p:nvSpPr>
            <p:spPr bwMode="auto">
              <a:xfrm>
                <a:off x="6586183"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79" name="Freeform 7"/>
              <p:cNvSpPr>
                <a:spLocks/>
              </p:cNvSpPr>
              <p:nvPr/>
            </p:nvSpPr>
            <p:spPr bwMode="auto">
              <a:xfrm>
                <a:off x="6887588"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80" name="Freeform 8"/>
              <p:cNvSpPr>
                <a:spLocks/>
              </p:cNvSpPr>
              <p:nvPr/>
            </p:nvSpPr>
            <p:spPr bwMode="auto">
              <a:xfrm>
                <a:off x="718569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81" name="Freeform 13"/>
              <p:cNvSpPr>
                <a:spLocks/>
              </p:cNvSpPr>
              <p:nvPr/>
            </p:nvSpPr>
            <p:spPr bwMode="auto">
              <a:xfrm>
                <a:off x="74805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82" name="Freeform 23"/>
              <p:cNvSpPr>
                <a:spLocks/>
              </p:cNvSpPr>
              <p:nvPr/>
            </p:nvSpPr>
            <p:spPr bwMode="auto">
              <a:xfrm>
                <a:off x="826040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83" name="Freeform 24"/>
              <p:cNvSpPr>
                <a:spLocks/>
              </p:cNvSpPr>
              <p:nvPr/>
            </p:nvSpPr>
            <p:spPr bwMode="auto">
              <a:xfrm>
                <a:off x="856180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84" name="Freeform 29"/>
              <p:cNvSpPr>
                <a:spLocks/>
              </p:cNvSpPr>
              <p:nvPr/>
            </p:nvSpPr>
            <p:spPr bwMode="auto">
              <a:xfrm>
                <a:off x="886321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85" name="Freeform 17"/>
              <p:cNvSpPr>
                <a:spLocks/>
              </p:cNvSpPr>
              <p:nvPr/>
            </p:nvSpPr>
            <p:spPr bwMode="auto">
              <a:xfrm>
                <a:off x="9164616"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1386" name="Group 740"/>
              <p:cNvGrpSpPr/>
              <p:nvPr/>
            </p:nvGrpSpPr>
            <p:grpSpPr>
              <a:xfrm>
                <a:off x="7781924" y="5093639"/>
                <a:ext cx="348521" cy="470651"/>
                <a:chOff x="7011958" y="-48945"/>
                <a:chExt cx="557213" cy="752475"/>
              </a:xfrm>
              <a:solidFill>
                <a:schemeClr val="tx1">
                  <a:alpha val="12000"/>
                </a:schemeClr>
              </a:solidFill>
            </p:grpSpPr>
            <p:sp>
              <p:nvSpPr>
                <p:cNvPr id="18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1387" name="Group 746"/>
              <p:cNvGrpSpPr/>
              <p:nvPr/>
            </p:nvGrpSpPr>
            <p:grpSpPr>
              <a:xfrm>
                <a:off x="10201505" y="5093639"/>
                <a:ext cx="348521" cy="470651"/>
                <a:chOff x="7011958" y="-48945"/>
                <a:chExt cx="557213" cy="752475"/>
              </a:xfrm>
              <a:solidFill>
                <a:schemeClr val="tx1">
                  <a:alpha val="7000"/>
                </a:schemeClr>
              </a:solidFill>
            </p:grpSpPr>
            <p:sp>
              <p:nvSpPr>
                <p:cNvPr id="18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388" name="Freeform 19"/>
              <p:cNvSpPr>
                <a:spLocks/>
              </p:cNvSpPr>
              <p:nvPr/>
            </p:nvSpPr>
            <p:spPr bwMode="auto">
              <a:xfrm>
                <a:off x="106799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89" name="Freeform 7"/>
              <p:cNvSpPr>
                <a:spLocks/>
              </p:cNvSpPr>
              <p:nvPr/>
            </p:nvSpPr>
            <p:spPr bwMode="auto">
              <a:xfrm>
                <a:off x="10981387" y="50994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90" name="Freeform 8"/>
              <p:cNvSpPr>
                <a:spLocks/>
              </p:cNvSpPr>
              <p:nvPr/>
            </p:nvSpPr>
            <p:spPr bwMode="auto">
              <a:xfrm>
                <a:off x="11279495"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91" name="Freeform 23"/>
              <p:cNvSpPr>
                <a:spLocks/>
              </p:cNvSpPr>
              <p:nvPr/>
            </p:nvSpPr>
            <p:spPr bwMode="auto">
              <a:xfrm>
                <a:off x="12052795"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1392" name="Group 740"/>
              <p:cNvGrpSpPr/>
              <p:nvPr/>
            </p:nvGrpSpPr>
            <p:grpSpPr>
              <a:xfrm>
                <a:off x="11574318" y="5093639"/>
                <a:ext cx="348521" cy="470651"/>
                <a:chOff x="7011958" y="-48945"/>
                <a:chExt cx="557213" cy="752475"/>
              </a:xfrm>
              <a:solidFill>
                <a:schemeClr val="tx1">
                  <a:alpha val="12000"/>
                </a:schemeClr>
              </a:solidFill>
            </p:grpSpPr>
            <p:sp>
              <p:nvSpPr>
                <p:cNvPr id="186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6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1393" name="Group 781"/>
              <p:cNvGrpSpPr/>
              <p:nvPr/>
            </p:nvGrpSpPr>
            <p:grpSpPr>
              <a:xfrm>
                <a:off x="6103830" y="4470631"/>
                <a:ext cx="612096" cy="486108"/>
                <a:chOff x="9258271" y="-45770"/>
                <a:chExt cx="925513" cy="735013"/>
              </a:xfrm>
              <a:solidFill>
                <a:schemeClr val="bg2">
                  <a:alpha val="38000"/>
                </a:schemeClr>
              </a:solidFill>
            </p:grpSpPr>
            <p:sp>
              <p:nvSpPr>
                <p:cNvPr id="185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5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6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6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6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6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6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6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6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6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1394" name="Group 781"/>
              <p:cNvGrpSpPr/>
              <p:nvPr/>
            </p:nvGrpSpPr>
            <p:grpSpPr>
              <a:xfrm>
                <a:off x="9459426" y="5078182"/>
                <a:ext cx="612096" cy="486108"/>
                <a:chOff x="9258271" y="-45770"/>
                <a:chExt cx="925513" cy="735013"/>
              </a:xfrm>
              <a:solidFill>
                <a:schemeClr val="accent4">
                  <a:lumMod val="20000"/>
                  <a:lumOff val="80000"/>
                  <a:alpha val="38000"/>
                </a:schemeClr>
              </a:solidFill>
            </p:grpSpPr>
            <p:sp>
              <p:nvSpPr>
                <p:cNvPr id="18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395" name="Freeform 24"/>
              <p:cNvSpPr>
                <a:spLocks/>
              </p:cNvSpPr>
              <p:nvPr/>
            </p:nvSpPr>
            <p:spPr bwMode="auto">
              <a:xfrm>
                <a:off x="6841547"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96" name="Freeform 29"/>
              <p:cNvSpPr>
                <a:spLocks/>
              </p:cNvSpPr>
              <p:nvPr/>
            </p:nvSpPr>
            <p:spPr bwMode="auto">
              <a:xfrm>
                <a:off x="71386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397" name="Freeform 17"/>
              <p:cNvSpPr>
                <a:spLocks/>
              </p:cNvSpPr>
              <p:nvPr/>
            </p:nvSpPr>
            <p:spPr bwMode="auto">
              <a:xfrm>
                <a:off x="7435659"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1398" name="Group 746"/>
              <p:cNvGrpSpPr/>
              <p:nvPr/>
            </p:nvGrpSpPr>
            <p:grpSpPr>
              <a:xfrm>
                <a:off x="8463850" y="4486088"/>
                <a:ext cx="348521" cy="470651"/>
                <a:chOff x="7011958" y="-48945"/>
                <a:chExt cx="557213" cy="752475"/>
              </a:xfrm>
              <a:solidFill>
                <a:schemeClr val="tx1">
                  <a:alpha val="7000"/>
                </a:schemeClr>
              </a:solidFill>
            </p:grpSpPr>
            <p:sp>
              <p:nvSpPr>
                <p:cNvPr id="18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399" name="Freeform 19"/>
              <p:cNvSpPr>
                <a:spLocks/>
              </p:cNvSpPr>
              <p:nvPr/>
            </p:nvSpPr>
            <p:spPr bwMode="auto">
              <a:xfrm>
                <a:off x="8937978"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00" name="Freeform 7"/>
              <p:cNvSpPr>
                <a:spLocks/>
              </p:cNvSpPr>
              <p:nvPr/>
            </p:nvSpPr>
            <p:spPr bwMode="auto">
              <a:xfrm>
                <a:off x="9235034"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01" name="Freeform 8"/>
              <p:cNvSpPr>
                <a:spLocks/>
              </p:cNvSpPr>
              <p:nvPr/>
            </p:nvSpPr>
            <p:spPr bwMode="auto">
              <a:xfrm>
                <a:off x="9528793"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1402" name="Group 781"/>
              <p:cNvGrpSpPr/>
              <p:nvPr/>
            </p:nvGrpSpPr>
            <p:grpSpPr>
              <a:xfrm>
                <a:off x="7726120" y="4470631"/>
                <a:ext cx="612096" cy="486108"/>
                <a:chOff x="9258271" y="-45770"/>
                <a:chExt cx="925513" cy="735013"/>
              </a:xfrm>
              <a:solidFill>
                <a:schemeClr val="accent4">
                  <a:lumMod val="20000"/>
                  <a:lumOff val="80000"/>
                  <a:alpha val="38000"/>
                </a:schemeClr>
              </a:solidFill>
            </p:grpSpPr>
            <p:sp>
              <p:nvSpPr>
                <p:cNvPr id="183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3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3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3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4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4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4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4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4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4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403" name="Freeform 8"/>
              <p:cNvSpPr>
                <a:spLocks/>
              </p:cNvSpPr>
              <p:nvPr/>
            </p:nvSpPr>
            <p:spPr bwMode="auto">
              <a:xfrm>
                <a:off x="9819254"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04" name="Freeform 23"/>
              <p:cNvSpPr>
                <a:spLocks/>
              </p:cNvSpPr>
              <p:nvPr/>
            </p:nvSpPr>
            <p:spPr bwMode="auto">
              <a:xfrm>
                <a:off x="10583856"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05" name="Freeform 24"/>
              <p:cNvSpPr>
                <a:spLocks/>
              </p:cNvSpPr>
              <p:nvPr/>
            </p:nvSpPr>
            <p:spPr bwMode="auto">
              <a:xfrm>
                <a:off x="10880912"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06" name="Freeform 17"/>
              <p:cNvSpPr>
                <a:spLocks/>
              </p:cNvSpPr>
              <p:nvPr/>
            </p:nvSpPr>
            <p:spPr bwMode="auto">
              <a:xfrm>
                <a:off x="11177968"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1407" name="Group 740"/>
              <p:cNvGrpSpPr/>
              <p:nvPr/>
            </p:nvGrpSpPr>
            <p:grpSpPr>
              <a:xfrm>
                <a:off x="10109728" y="4486088"/>
                <a:ext cx="348521" cy="470651"/>
                <a:chOff x="7011958" y="-48945"/>
                <a:chExt cx="557213" cy="752475"/>
              </a:xfrm>
              <a:solidFill>
                <a:schemeClr val="tx1">
                  <a:alpha val="12000"/>
                </a:schemeClr>
              </a:solidFill>
            </p:grpSpPr>
            <p:sp>
              <p:nvSpPr>
                <p:cNvPr id="183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3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408" name="Freeform 18"/>
              <p:cNvSpPr>
                <a:spLocks noEditPoints="1"/>
              </p:cNvSpPr>
              <p:nvPr/>
            </p:nvSpPr>
            <p:spPr bwMode="auto">
              <a:xfrm>
                <a:off x="11468429"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09" name="Freeform 20"/>
              <p:cNvSpPr>
                <a:spLocks noEditPoints="1"/>
              </p:cNvSpPr>
              <p:nvPr/>
            </p:nvSpPr>
            <p:spPr bwMode="auto">
              <a:xfrm>
                <a:off x="11913844"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10" name="Freeform 23"/>
              <p:cNvSpPr>
                <a:spLocks/>
              </p:cNvSpPr>
              <p:nvPr/>
            </p:nvSpPr>
            <p:spPr bwMode="auto">
              <a:xfrm>
                <a:off x="151651"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11" name="Freeform 24"/>
              <p:cNvSpPr>
                <a:spLocks/>
              </p:cNvSpPr>
              <p:nvPr/>
            </p:nvSpPr>
            <p:spPr bwMode="auto">
              <a:xfrm>
                <a:off x="453056"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12" name="Freeform 17"/>
              <p:cNvSpPr>
                <a:spLocks/>
              </p:cNvSpPr>
              <p:nvPr/>
            </p:nvSpPr>
            <p:spPr bwMode="auto">
              <a:xfrm>
                <a:off x="754461"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13" name="Freeform 18"/>
              <p:cNvSpPr>
                <a:spLocks noEditPoints="1"/>
              </p:cNvSpPr>
              <p:nvPr/>
            </p:nvSpPr>
            <p:spPr bwMode="auto">
              <a:xfrm>
                <a:off x="1049271"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14" name="Freeform 20"/>
              <p:cNvSpPr>
                <a:spLocks noEditPoints="1"/>
              </p:cNvSpPr>
              <p:nvPr/>
            </p:nvSpPr>
            <p:spPr bwMode="auto">
              <a:xfrm>
                <a:off x="1499030"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15" name="Freeform 16"/>
              <p:cNvSpPr>
                <a:spLocks noEditPoints="1"/>
              </p:cNvSpPr>
              <p:nvPr/>
            </p:nvSpPr>
            <p:spPr bwMode="auto">
              <a:xfrm>
                <a:off x="2846409"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16" name="Freeform 16"/>
              <p:cNvSpPr>
                <a:spLocks noEditPoints="1"/>
              </p:cNvSpPr>
              <p:nvPr/>
            </p:nvSpPr>
            <p:spPr bwMode="auto">
              <a:xfrm>
                <a:off x="3594276" y="50829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17" name="Freeform 5"/>
              <p:cNvSpPr>
                <a:spLocks/>
              </p:cNvSpPr>
              <p:nvPr/>
            </p:nvSpPr>
            <p:spPr bwMode="auto">
              <a:xfrm>
                <a:off x="3296168" y="50994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18" name="Freeform 20"/>
              <p:cNvSpPr>
                <a:spLocks noEditPoints="1"/>
              </p:cNvSpPr>
              <p:nvPr/>
            </p:nvSpPr>
            <p:spPr bwMode="auto">
              <a:xfrm>
                <a:off x="4044035" y="50829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1419" name="Group 746"/>
              <p:cNvGrpSpPr/>
              <p:nvPr/>
            </p:nvGrpSpPr>
            <p:grpSpPr>
              <a:xfrm>
                <a:off x="4493807" y="5093639"/>
                <a:ext cx="348521" cy="470651"/>
                <a:chOff x="7011958" y="-48945"/>
                <a:chExt cx="557213" cy="752475"/>
              </a:xfrm>
              <a:solidFill>
                <a:schemeClr val="tx1">
                  <a:alpha val="7000"/>
                </a:schemeClr>
              </a:solidFill>
            </p:grpSpPr>
            <p:sp>
              <p:nvSpPr>
                <p:cNvPr id="183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3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420" name="Freeform 18"/>
              <p:cNvSpPr>
                <a:spLocks noEditPoints="1"/>
              </p:cNvSpPr>
              <p:nvPr/>
            </p:nvSpPr>
            <p:spPr bwMode="auto">
              <a:xfrm>
                <a:off x="5451129" y="50829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21" name="Freeform 19"/>
              <p:cNvSpPr>
                <a:spLocks/>
              </p:cNvSpPr>
              <p:nvPr/>
            </p:nvSpPr>
            <p:spPr bwMode="auto">
              <a:xfrm>
                <a:off x="5900882"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22" name="Freeform 21"/>
              <p:cNvSpPr>
                <a:spLocks noEditPoints="1"/>
              </p:cNvSpPr>
              <p:nvPr/>
            </p:nvSpPr>
            <p:spPr bwMode="auto">
              <a:xfrm>
                <a:off x="4972284" y="51062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423" name="Freeform 23"/>
              <p:cNvSpPr>
                <a:spLocks/>
              </p:cNvSpPr>
              <p:nvPr/>
            </p:nvSpPr>
            <p:spPr bwMode="auto">
              <a:xfrm>
                <a:off x="1948789" y="50994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24" name="Freeform 24"/>
              <p:cNvSpPr>
                <a:spLocks/>
              </p:cNvSpPr>
              <p:nvPr/>
            </p:nvSpPr>
            <p:spPr bwMode="auto">
              <a:xfrm>
                <a:off x="2250194" y="50994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25" name="Freeform 17"/>
              <p:cNvSpPr>
                <a:spLocks/>
              </p:cNvSpPr>
              <p:nvPr/>
            </p:nvSpPr>
            <p:spPr bwMode="auto">
              <a:xfrm>
                <a:off x="2551599" y="50994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26" name="Freeform 19"/>
              <p:cNvSpPr>
                <a:spLocks/>
              </p:cNvSpPr>
              <p:nvPr/>
            </p:nvSpPr>
            <p:spPr bwMode="auto">
              <a:xfrm>
                <a:off x="3857245"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27" name="Freeform 7"/>
              <p:cNvSpPr>
                <a:spLocks/>
              </p:cNvSpPr>
              <p:nvPr/>
            </p:nvSpPr>
            <p:spPr bwMode="auto">
              <a:xfrm>
                <a:off x="4154301" y="44918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28" name="Freeform 8"/>
              <p:cNvSpPr>
                <a:spLocks/>
              </p:cNvSpPr>
              <p:nvPr/>
            </p:nvSpPr>
            <p:spPr bwMode="auto">
              <a:xfrm>
                <a:off x="4448060"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29" name="Freeform 13"/>
              <p:cNvSpPr>
                <a:spLocks/>
              </p:cNvSpPr>
              <p:nvPr/>
            </p:nvSpPr>
            <p:spPr bwMode="auto">
              <a:xfrm>
                <a:off x="4738521"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30" name="Freeform 23"/>
              <p:cNvSpPr>
                <a:spLocks/>
              </p:cNvSpPr>
              <p:nvPr/>
            </p:nvSpPr>
            <p:spPr bwMode="auto">
              <a:xfrm>
                <a:off x="5509718"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31" name="Freeform 24"/>
              <p:cNvSpPr>
                <a:spLocks/>
              </p:cNvSpPr>
              <p:nvPr/>
            </p:nvSpPr>
            <p:spPr bwMode="auto">
              <a:xfrm>
                <a:off x="5806774"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1432" name="Group 740"/>
              <p:cNvGrpSpPr/>
              <p:nvPr/>
            </p:nvGrpSpPr>
            <p:grpSpPr>
              <a:xfrm>
                <a:off x="5035590" y="4486088"/>
                <a:ext cx="348521" cy="470651"/>
                <a:chOff x="7011958" y="-48945"/>
                <a:chExt cx="557213" cy="752475"/>
              </a:xfrm>
              <a:solidFill>
                <a:schemeClr val="tx1">
                  <a:alpha val="12000"/>
                </a:schemeClr>
              </a:solidFill>
            </p:grpSpPr>
            <p:sp>
              <p:nvSpPr>
                <p:cNvPr id="183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3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433" name="Freeform 18"/>
              <p:cNvSpPr>
                <a:spLocks noEditPoints="1"/>
              </p:cNvSpPr>
              <p:nvPr/>
            </p:nvSpPr>
            <p:spPr bwMode="auto">
              <a:xfrm>
                <a:off x="1342683" y="44754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34" name="Freeform 20"/>
              <p:cNvSpPr>
                <a:spLocks noEditPoints="1"/>
              </p:cNvSpPr>
              <p:nvPr/>
            </p:nvSpPr>
            <p:spPr bwMode="auto">
              <a:xfrm>
                <a:off x="1788093"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35" name="Freeform 16"/>
              <p:cNvSpPr>
                <a:spLocks noEditPoints="1"/>
              </p:cNvSpPr>
              <p:nvPr/>
            </p:nvSpPr>
            <p:spPr bwMode="auto">
              <a:xfrm>
                <a:off x="3118076" y="44754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36" name="Freeform 5"/>
              <p:cNvSpPr>
                <a:spLocks/>
              </p:cNvSpPr>
              <p:nvPr/>
            </p:nvSpPr>
            <p:spPr bwMode="auto">
              <a:xfrm>
                <a:off x="3563486" y="44918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37" name="Freeform 23"/>
              <p:cNvSpPr>
                <a:spLocks/>
              </p:cNvSpPr>
              <p:nvPr/>
            </p:nvSpPr>
            <p:spPr bwMode="auto">
              <a:xfrm>
                <a:off x="2233503"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38" name="Freeform 24"/>
              <p:cNvSpPr>
                <a:spLocks/>
              </p:cNvSpPr>
              <p:nvPr/>
            </p:nvSpPr>
            <p:spPr bwMode="auto">
              <a:xfrm>
                <a:off x="2530559"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39" name="Freeform 17"/>
              <p:cNvSpPr>
                <a:spLocks/>
              </p:cNvSpPr>
              <p:nvPr/>
            </p:nvSpPr>
            <p:spPr bwMode="auto">
              <a:xfrm>
                <a:off x="2827615"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40" name="Freeform 20"/>
              <p:cNvSpPr>
                <a:spLocks noEditPoints="1"/>
              </p:cNvSpPr>
              <p:nvPr/>
            </p:nvSpPr>
            <p:spPr bwMode="auto">
              <a:xfrm>
                <a:off x="88900" y="44754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41" name="Freeform 23"/>
              <p:cNvSpPr>
                <a:spLocks/>
              </p:cNvSpPr>
              <p:nvPr/>
            </p:nvSpPr>
            <p:spPr bwMode="auto">
              <a:xfrm>
                <a:off x="458110" y="44918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42" name="Freeform 24"/>
              <p:cNvSpPr>
                <a:spLocks/>
              </p:cNvSpPr>
              <p:nvPr/>
            </p:nvSpPr>
            <p:spPr bwMode="auto">
              <a:xfrm>
                <a:off x="755166" y="4491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43" name="Freeform 17"/>
              <p:cNvSpPr>
                <a:spLocks/>
              </p:cNvSpPr>
              <p:nvPr/>
            </p:nvSpPr>
            <p:spPr bwMode="auto">
              <a:xfrm>
                <a:off x="1052222" y="44918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44" name="Freeform 20"/>
              <p:cNvSpPr>
                <a:spLocks noEditPoints="1"/>
              </p:cNvSpPr>
              <p:nvPr/>
            </p:nvSpPr>
            <p:spPr bwMode="auto">
              <a:xfrm>
                <a:off x="88900" y="63734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45" name="Freeform 20"/>
              <p:cNvSpPr>
                <a:spLocks noEditPoints="1"/>
              </p:cNvSpPr>
              <p:nvPr/>
            </p:nvSpPr>
            <p:spPr bwMode="auto">
              <a:xfrm>
                <a:off x="101600" y="57708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46" name="Freeform 18"/>
              <p:cNvSpPr>
                <a:spLocks noEditPoints="1"/>
              </p:cNvSpPr>
              <p:nvPr/>
            </p:nvSpPr>
            <p:spPr bwMode="auto">
              <a:xfrm>
                <a:off x="5254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47" name="Freeform 19"/>
              <p:cNvSpPr>
                <a:spLocks/>
              </p:cNvSpPr>
              <p:nvPr/>
            </p:nvSpPr>
            <p:spPr bwMode="auto">
              <a:xfrm>
                <a:off x="97474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48" name="Freeform 7"/>
              <p:cNvSpPr>
                <a:spLocks/>
              </p:cNvSpPr>
              <p:nvPr/>
            </p:nvSpPr>
            <p:spPr bwMode="auto">
              <a:xfrm>
                <a:off x="127565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49" name="Freeform 8"/>
              <p:cNvSpPr>
                <a:spLocks/>
              </p:cNvSpPr>
              <p:nvPr/>
            </p:nvSpPr>
            <p:spPr bwMode="auto">
              <a:xfrm>
                <a:off x="157327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50" name="Freeform 13"/>
              <p:cNvSpPr>
                <a:spLocks/>
              </p:cNvSpPr>
              <p:nvPr/>
            </p:nvSpPr>
            <p:spPr bwMode="auto">
              <a:xfrm>
                <a:off x="186759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51" name="Freeform 23"/>
              <p:cNvSpPr>
                <a:spLocks/>
              </p:cNvSpPr>
              <p:nvPr/>
            </p:nvSpPr>
            <p:spPr bwMode="auto">
              <a:xfrm>
                <a:off x="2646513"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52" name="Freeform 24"/>
              <p:cNvSpPr>
                <a:spLocks/>
              </p:cNvSpPr>
              <p:nvPr/>
            </p:nvSpPr>
            <p:spPr bwMode="auto">
              <a:xfrm>
                <a:off x="2947429"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53" name="Freeform 29"/>
              <p:cNvSpPr>
                <a:spLocks/>
              </p:cNvSpPr>
              <p:nvPr/>
            </p:nvSpPr>
            <p:spPr bwMode="auto">
              <a:xfrm>
                <a:off x="3248345"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54" name="Freeform 17"/>
              <p:cNvSpPr>
                <a:spLocks/>
              </p:cNvSpPr>
              <p:nvPr/>
            </p:nvSpPr>
            <p:spPr bwMode="auto">
              <a:xfrm>
                <a:off x="3549261"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1455" name="Group 740"/>
              <p:cNvGrpSpPr/>
              <p:nvPr/>
            </p:nvGrpSpPr>
            <p:grpSpPr>
              <a:xfrm>
                <a:off x="2168525" y="3806074"/>
                <a:ext cx="348521" cy="470651"/>
                <a:chOff x="7011958" y="-48945"/>
                <a:chExt cx="557213" cy="752475"/>
              </a:xfrm>
              <a:solidFill>
                <a:schemeClr val="tx1">
                  <a:alpha val="12000"/>
                </a:schemeClr>
              </a:solidFill>
            </p:grpSpPr>
            <p:sp>
              <p:nvSpPr>
                <p:cNvPr id="182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2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1456" name="Group 746"/>
              <p:cNvGrpSpPr/>
              <p:nvPr/>
            </p:nvGrpSpPr>
            <p:grpSpPr>
              <a:xfrm>
                <a:off x="4585172" y="3806074"/>
                <a:ext cx="348521" cy="470651"/>
                <a:chOff x="7011958" y="-48945"/>
                <a:chExt cx="557213" cy="752475"/>
              </a:xfrm>
              <a:solidFill>
                <a:schemeClr val="tx1">
                  <a:alpha val="7000"/>
                </a:schemeClr>
              </a:solidFill>
            </p:grpSpPr>
            <p:sp>
              <p:nvSpPr>
                <p:cNvPr id="182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2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457" name="Freeform 19"/>
              <p:cNvSpPr>
                <a:spLocks/>
              </p:cNvSpPr>
              <p:nvPr/>
            </p:nvSpPr>
            <p:spPr bwMode="auto">
              <a:xfrm>
                <a:off x="5063160"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58" name="Freeform 7"/>
              <p:cNvSpPr>
                <a:spLocks/>
              </p:cNvSpPr>
              <p:nvPr/>
            </p:nvSpPr>
            <p:spPr bwMode="auto">
              <a:xfrm>
                <a:off x="5364076" y="38118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59" name="Freeform 8"/>
              <p:cNvSpPr>
                <a:spLocks/>
              </p:cNvSpPr>
              <p:nvPr/>
            </p:nvSpPr>
            <p:spPr bwMode="auto">
              <a:xfrm>
                <a:off x="5661695"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60" name="Freeform 23"/>
              <p:cNvSpPr>
                <a:spLocks/>
              </p:cNvSpPr>
              <p:nvPr/>
            </p:nvSpPr>
            <p:spPr bwMode="auto">
              <a:xfrm>
                <a:off x="6434017"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61" name="Freeform 24"/>
              <p:cNvSpPr>
                <a:spLocks/>
              </p:cNvSpPr>
              <p:nvPr/>
            </p:nvSpPr>
            <p:spPr bwMode="auto">
              <a:xfrm>
                <a:off x="6734933"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62" name="Freeform 17"/>
              <p:cNvSpPr>
                <a:spLocks/>
              </p:cNvSpPr>
              <p:nvPr/>
            </p:nvSpPr>
            <p:spPr bwMode="auto">
              <a:xfrm>
                <a:off x="7035849"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63" name="Freeform 18"/>
              <p:cNvSpPr>
                <a:spLocks noEditPoints="1"/>
              </p:cNvSpPr>
              <p:nvPr/>
            </p:nvSpPr>
            <p:spPr bwMode="auto">
              <a:xfrm>
                <a:off x="7330170"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64" name="Freeform 20"/>
              <p:cNvSpPr>
                <a:spLocks noEditPoints="1"/>
              </p:cNvSpPr>
              <p:nvPr/>
            </p:nvSpPr>
            <p:spPr bwMode="auto">
              <a:xfrm>
                <a:off x="7779440"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1465" name="Group 740"/>
              <p:cNvGrpSpPr/>
              <p:nvPr/>
            </p:nvGrpSpPr>
            <p:grpSpPr>
              <a:xfrm>
                <a:off x="5956029" y="3806074"/>
                <a:ext cx="348521" cy="470651"/>
                <a:chOff x="7011958" y="-48945"/>
                <a:chExt cx="557213" cy="752475"/>
              </a:xfrm>
              <a:solidFill>
                <a:schemeClr val="tx1">
                  <a:alpha val="12000"/>
                </a:schemeClr>
              </a:solidFill>
            </p:grpSpPr>
            <p:sp>
              <p:nvSpPr>
                <p:cNvPr id="182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2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466" name="Freeform 16"/>
              <p:cNvSpPr>
                <a:spLocks noEditPoints="1"/>
              </p:cNvSpPr>
              <p:nvPr/>
            </p:nvSpPr>
            <p:spPr bwMode="auto">
              <a:xfrm>
                <a:off x="9124863"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67" name="Freeform 16"/>
              <p:cNvSpPr>
                <a:spLocks noEditPoints="1"/>
              </p:cNvSpPr>
              <p:nvPr/>
            </p:nvSpPr>
            <p:spPr bwMode="auto">
              <a:xfrm>
                <a:off x="9871752" y="37953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68" name="Freeform 5"/>
              <p:cNvSpPr>
                <a:spLocks/>
              </p:cNvSpPr>
              <p:nvPr/>
            </p:nvSpPr>
            <p:spPr bwMode="auto">
              <a:xfrm>
                <a:off x="9574133" y="38118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69" name="Freeform 20"/>
              <p:cNvSpPr>
                <a:spLocks noEditPoints="1"/>
              </p:cNvSpPr>
              <p:nvPr/>
            </p:nvSpPr>
            <p:spPr bwMode="auto">
              <a:xfrm>
                <a:off x="10321022" y="37953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1470" name="Group 746"/>
              <p:cNvGrpSpPr/>
              <p:nvPr/>
            </p:nvGrpSpPr>
            <p:grpSpPr>
              <a:xfrm>
                <a:off x="10770305" y="3806074"/>
                <a:ext cx="348521" cy="470651"/>
                <a:chOff x="7011958" y="-48945"/>
                <a:chExt cx="557213" cy="752475"/>
              </a:xfrm>
              <a:solidFill>
                <a:schemeClr val="tx1">
                  <a:alpha val="7000"/>
                </a:schemeClr>
              </a:solidFill>
            </p:grpSpPr>
            <p:sp>
              <p:nvSpPr>
                <p:cNvPr id="182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2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471" name="Freeform 18"/>
              <p:cNvSpPr>
                <a:spLocks noEditPoints="1"/>
              </p:cNvSpPr>
              <p:nvPr/>
            </p:nvSpPr>
            <p:spPr bwMode="auto">
              <a:xfrm>
                <a:off x="11726649" y="37953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72" name="Freeform 19"/>
              <p:cNvSpPr>
                <a:spLocks/>
              </p:cNvSpPr>
              <p:nvPr/>
            </p:nvSpPr>
            <p:spPr bwMode="auto">
              <a:xfrm>
                <a:off x="121505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1473" name="Group 781"/>
              <p:cNvGrpSpPr/>
              <p:nvPr/>
            </p:nvGrpSpPr>
            <p:grpSpPr>
              <a:xfrm>
                <a:off x="520986" y="3124431"/>
                <a:ext cx="612096" cy="486108"/>
                <a:chOff x="9258271" y="-45770"/>
                <a:chExt cx="925513" cy="735013"/>
              </a:xfrm>
              <a:solidFill>
                <a:schemeClr val="bg2">
                  <a:alpha val="38000"/>
                </a:schemeClr>
              </a:solidFill>
            </p:grpSpPr>
            <p:sp>
              <p:nvSpPr>
                <p:cNvPr id="181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1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1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1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1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1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1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1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2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2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474" name="Freeform 21"/>
              <p:cNvSpPr>
                <a:spLocks noEditPoints="1"/>
              </p:cNvSpPr>
              <p:nvPr/>
            </p:nvSpPr>
            <p:spPr bwMode="auto">
              <a:xfrm>
                <a:off x="11248293" y="38186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800"/>
              </a:p>
            </p:txBody>
          </p:sp>
          <p:grpSp>
            <p:nvGrpSpPr>
              <p:cNvPr id="1475" name="Group 781"/>
              <p:cNvGrpSpPr/>
              <p:nvPr/>
            </p:nvGrpSpPr>
            <p:grpSpPr>
              <a:xfrm>
                <a:off x="3843582" y="3790617"/>
                <a:ext cx="612096" cy="486108"/>
                <a:chOff x="9258271" y="-45770"/>
                <a:chExt cx="925513" cy="735013"/>
              </a:xfrm>
              <a:solidFill>
                <a:schemeClr val="accent4">
                  <a:lumMod val="20000"/>
                  <a:lumOff val="80000"/>
                  <a:alpha val="38000"/>
                </a:schemeClr>
              </a:solidFill>
            </p:grpSpPr>
            <p:sp>
              <p:nvSpPr>
                <p:cNvPr id="1802"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03"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04"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05"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06"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07"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08"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09"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10"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11"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476" name="Freeform 23"/>
              <p:cNvSpPr>
                <a:spLocks/>
              </p:cNvSpPr>
              <p:nvPr/>
            </p:nvSpPr>
            <p:spPr bwMode="auto">
              <a:xfrm>
                <a:off x="8228710" y="38118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77" name="Freeform 24"/>
              <p:cNvSpPr>
                <a:spLocks/>
              </p:cNvSpPr>
              <p:nvPr/>
            </p:nvSpPr>
            <p:spPr bwMode="auto">
              <a:xfrm>
                <a:off x="8529626" y="38118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78" name="Freeform 17"/>
              <p:cNvSpPr>
                <a:spLocks/>
              </p:cNvSpPr>
              <p:nvPr/>
            </p:nvSpPr>
            <p:spPr bwMode="auto">
              <a:xfrm>
                <a:off x="8830542" y="38118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79" name="Freeform 19"/>
              <p:cNvSpPr>
                <a:spLocks/>
              </p:cNvSpPr>
              <p:nvPr/>
            </p:nvSpPr>
            <p:spPr bwMode="auto">
              <a:xfrm>
                <a:off x="1015931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80" name="Freeform 7"/>
              <p:cNvSpPr>
                <a:spLocks/>
              </p:cNvSpPr>
              <p:nvPr/>
            </p:nvSpPr>
            <p:spPr bwMode="auto">
              <a:xfrm>
                <a:off x="10455748"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81" name="Freeform 8"/>
              <p:cNvSpPr>
                <a:spLocks/>
              </p:cNvSpPr>
              <p:nvPr/>
            </p:nvSpPr>
            <p:spPr bwMode="auto">
              <a:xfrm>
                <a:off x="1074888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82" name="Freeform 13"/>
              <p:cNvSpPr>
                <a:spLocks/>
              </p:cNvSpPr>
              <p:nvPr/>
            </p:nvSpPr>
            <p:spPr bwMode="auto">
              <a:xfrm>
                <a:off x="1103872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83" name="Freeform 23"/>
              <p:cNvSpPr>
                <a:spLocks/>
              </p:cNvSpPr>
              <p:nvPr/>
            </p:nvSpPr>
            <p:spPr bwMode="auto">
              <a:xfrm>
                <a:off x="11808669"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84" name="Freeform 24"/>
              <p:cNvSpPr>
                <a:spLocks/>
              </p:cNvSpPr>
              <p:nvPr/>
            </p:nvSpPr>
            <p:spPr bwMode="auto">
              <a:xfrm>
                <a:off x="1210510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1485" name="Group 740"/>
              <p:cNvGrpSpPr/>
              <p:nvPr/>
            </p:nvGrpSpPr>
            <p:grpSpPr>
              <a:xfrm>
                <a:off x="11335165" y="3139888"/>
                <a:ext cx="348521" cy="470651"/>
                <a:chOff x="7011958" y="-48945"/>
                <a:chExt cx="557213" cy="752475"/>
              </a:xfrm>
              <a:solidFill>
                <a:schemeClr val="tx1">
                  <a:alpha val="12000"/>
                </a:schemeClr>
              </a:solidFill>
            </p:grpSpPr>
            <p:sp>
              <p:nvSpPr>
                <p:cNvPr id="18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486" name="Freeform 18"/>
              <p:cNvSpPr>
                <a:spLocks noEditPoints="1"/>
              </p:cNvSpPr>
              <p:nvPr/>
            </p:nvSpPr>
            <p:spPr bwMode="auto">
              <a:xfrm>
                <a:off x="7649122"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87" name="Freeform 20"/>
              <p:cNvSpPr>
                <a:spLocks noEditPoints="1"/>
              </p:cNvSpPr>
              <p:nvPr/>
            </p:nvSpPr>
            <p:spPr bwMode="auto">
              <a:xfrm>
                <a:off x="8093908"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88" name="Freeform 16"/>
              <p:cNvSpPr>
                <a:spLocks noEditPoints="1"/>
              </p:cNvSpPr>
              <p:nvPr/>
            </p:nvSpPr>
            <p:spPr bwMode="auto">
              <a:xfrm>
                <a:off x="9421395" y="31927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89" name="Freeform 5"/>
              <p:cNvSpPr>
                <a:spLocks/>
              </p:cNvSpPr>
              <p:nvPr/>
            </p:nvSpPr>
            <p:spPr bwMode="auto">
              <a:xfrm>
                <a:off x="9866181" y="3145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90" name="Freeform 23"/>
              <p:cNvSpPr>
                <a:spLocks/>
              </p:cNvSpPr>
              <p:nvPr/>
            </p:nvSpPr>
            <p:spPr bwMode="auto">
              <a:xfrm>
                <a:off x="8538694"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91" name="Freeform 24"/>
              <p:cNvSpPr>
                <a:spLocks/>
              </p:cNvSpPr>
              <p:nvPr/>
            </p:nvSpPr>
            <p:spPr bwMode="auto">
              <a:xfrm>
                <a:off x="8835126"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92" name="Freeform 17"/>
              <p:cNvSpPr>
                <a:spLocks/>
              </p:cNvSpPr>
              <p:nvPr/>
            </p:nvSpPr>
            <p:spPr bwMode="auto">
              <a:xfrm>
                <a:off x="9131558"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93" name="Freeform 24"/>
              <p:cNvSpPr>
                <a:spLocks/>
              </p:cNvSpPr>
              <p:nvPr/>
            </p:nvSpPr>
            <p:spPr bwMode="auto">
              <a:xfrm>
                <a:off x="1258079"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94" name="Freeform 29"/>
              <p:cNvSpPr>
                <a:spLocks/>
              </p:cNvSpPr>
              <p:nvPr/>
            </p:nvSpPr>
            <p:spPr bwMode="auto">
              <a:xfrm>
                <a:off x="155451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95" name="Freeform 17"/>
              <p:cNvSpPr>
                <a:spLocks/>
              </p:cNvSpPr>
              <p:nvPr/>
            </p:nvSpPr>
            <p:spPr bwMode="auto">
              <a:xfrm>
                <a:off x="18509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1496" name="Group 746"/>
              <p:cNvGrpSpPr/>
              <p:nvPr/>
            </p:nvGrpSpPr>
            <p:grpSpPr>
              <a:xfrm>
                <a:off x="2877886" y="3139888"/>
                <a:ext cx="348521" cy="470651"/>
                <a:chOff x="7011958" y="-48945"/>
                <a:chExt cx="557213" cy="752475"/>
              </a:xfrm>
              <a:solidFill>
                <a:schemeClr val="tx1">
                  <a:alpha val="7000"/>
                </a:schemeClr>
              </a:solidFill>
            </p:grpSpPr>
            <p:sp>
              <p:nvSpPr>
                <p:cNvPr id="17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497" name="Freeform 19"/>
              <p:cNvSpPr>
                <a:spLocks/>
              </p:cNvSpPr>
              <p:nvPr/>
            </p:nvSpPr>
            <p:spPr bwMode="auto">
              <a:xfrm>
                <a:off x="335139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98" name="Freeform 7"/>
              <p:cNvSpPr>
                <a:spLocks/>
              </p:cNvSpPr>
              <p:nvPr/>
            </p:nvSpPr>
            <p:spPr bwMode="auto">
              <a:xfrm>
                <a:off x="3647822" y="3145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499" name="Freeform 8"/>
              <p:cNvSpPr>
                <a:spLocks/>
              </p:cNvSpPr>
              <p:nvPr/>
            </p:nvSpPr>
            <p:spPr bwMode="auto">
              <a:xfrm>
                <a:off x="3940957"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1500" name="Group 781"/>
              <p:cNvGrpSpPr/>
              <p:nvPr/>
            </p:nvGrpSpPr>
            <p:grpSpPr>
              <a:xfrm>
                <a:off x="2140780" y="3124431"/>
                <a:ext cx="612096" cy="486108"/>
                <a:chOff x="9258271" y="-45770"/>
                <a:chExt cx="925513" cy="735013"/>
              </a:xfrm>
              <a:solidFill>
                <a:schemeClr val="accent4">
                  <a:lumMod val="20000"/>
                  <a:lumOff val="80000"/>
                  <a:alpha val="38000"/>
                </a:schemeClr>
              </a:solidFill>
            </p:grpSpPr>
            <p:sp>
              <p:nvSpPr>
                <p:cNvPr id="178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8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9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9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9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9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9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9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9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9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501" name="Freeform 8"/>
              <p:cNvSpPr>
                <a:spLocks/>
              </p:cNvSpPr>
              <p:nvPr/>
            </p:nvSpPr>
            <p:spPr bwMode="auto">
              <a:xfrm>
                <a:off x="4230794"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02" name="Freeform 23"/>
              <p:cNvSpPr>
                <a:spLocks/>
              </p:cNvSpPr>
              <p:nvPr/>
            </p:nvSpPr>
            <p:spPr bwMode="auto">
              <a:xfrm>
                <a:off x="4994148"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03" name="Freeform 24"/>
              <p:cNvSpPr>
                <a:spLocks/>
              </p:cNvSpPr>
              <p:nvPr/>
            </p:nvSpPr>
            <p:spPr bwMode="auto">
              <a:xfrm>
                <a:off x="5290580"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04" name="Freeform 17"/>
              <p:cNvSpPr>
                <a:spLocks/>
              </p:cNvSpPr>
              <p:nvPr/>
            </p:nvSpPr>
            <p:spPr bwMode="auto">
              <a:xfrm>
                <a:off x="5587012"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1505" name="Group 740"/>
              <p:cNvGrpSpPr/>
              <p:nvPr/>
            </p:nvGrpSpPr>
            <p:grpSpPr>
              <a:xfrm>
                <a:off x="4520644" y="3139888"/>
                <a:ext cx="348521" cy="470651"/>
                <a:chOff x="7011958" y="-48945"/>
                <a:chExt cx="557213" cy="752475"/>
              </a:xfrm>
              <a:solidFill>
                <a:schemeClr val="tx1">
                  <a:alpha val="12000"/>
                </a:schemeClr>
              </a:solidFill>
            </p:grpSpPr>
            <p:sp>
              <p:nvSpPr>
                <p:cNvPr id="178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8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506" name="Freeform 18"/>
              <p:cNvSpPr>
                <a:spLocks noEditPoints="1"/>
              </p:cNvSpPr>
              <p:nvPr/>
            </p:nvSpPr>
            <p:spPr bwMode="auto">
              <a:xfrm>
                <a:off x="5876849" y="3129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07" name="Freeform 20"/>
              <p:cNvSpPr>
                <a:spLocks noEditPoints="1"/>
              </p:cNvSpPr>
              <p:nvPr/>
            </p:nvSpPr>
            <p:spPr bwMode="auto">
              <a:xfrm>
                <a:off x="6321635" y="3129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08" name="Freeform 23"/>
              <p:cNvSpPr>
                <a:spLocks/>
              </p:cNvSpPr>
              <p:nvPr/>
            </p:nvSpPr>
            <p:spPr bwMode="auto">
              <a:xfrm>
                <a:off x="6766421" y="3145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09" name="Freeform 24"/>
              <p:cNvSpPr>
                <a:spLocks/>
              </p:cNvSpPr>
              <p:nvPr/>
            </p:nvSpPr>
            <p:spPr bwMode="auto">
              <a:xfrm>
                <a:off x="7062853" y="3145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10" name="Freeform 17"/>
              <p:cNvSpPr>
                <a:spLocks/>
              </p:cNvSpPr>
              <p:nvPr/>
            </p:nvSpPr>
            <p:spPr bwMode="auto">
              <a:xfrm>
                <a:off x="7359285"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11" name="Freeform 18"/>
              <p:cNvSpPr>
                <a:spLocks noEditPoints="1"/>
              </p:cNvSpPr>
              <p:nvPr/>
            </p:nvSpPr>
            <p:spPr bwMode="auto">
              <a:xfrm>
                <a:off x="6161824"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12" name="Freeform 19"/>
              <p:cNvSpPr>
                <a:spLocks/>
              </p:cNvSpPr>
              <p:nvPr/>
            </p:nvSpPr>
            <p:spPr bwMode="auto">
              <a:xfrm>
                <a:off x="6611583"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13" name="Freeform 7"/>
              <p:cNvSpPr>
                <a:spLocks/>
              </p:cNvSpPr>
              <p:nvPr/>
            </p:nvSpPr>
            <p:spPr bwMode="auto">
              <a:xfrm>
                <a:off x="6912988"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14" name="Freeform 8"/>
              <p:cNvSpPr>
                <a:spLocks/>
              </p:cNvSpPr>
              <p:nvPr/>
            </p:nvSpPr>
            <p:spPr bwMode="auto">
              <a:xfrm>
                <a:off x="721109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15" name="Freeform 13"/>
              <p:cNvSpPr>
                <a:spLocks/>
              </p:cNvSpPr>
              <p:nvPr/>
            </p:nvSpPr>
            <p:spPr bwMode="auto">
              <a:xfrm>
                <a:off x="75059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16" name="Freeform 23"/>
              <p:cNvSpPr>
                <a:spLocks/>
              </p:cNvSpPr>
              <p:nvPr/>
            </p:nvSpPr>
            <p:spPr bwMode="auto">
              <a:xfrm>
                <a:off x="828580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17" name="Freeform 24"/>
              <p:cNvSpPr>
                <a:spLocks/>
              </p:cNvSpPr>
              <p:nvPr/>
            </p:nvSpPr>
            <p:spPr bwMode="auto">
              <a:xfrm>
                <a:off x="858720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18" name="Freeform 29"/>
              <p:cNvSpPr>
                <a:spLocks/>
              </p:cNvSpPr>
              <p:nvPr/>
            </p:nvSpPr>
            <p:spPr bwMode="auto">
              <a:xfrm>
                <a:off x="888861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19" name="Freeform 17"/>
              <p:cNvSpPr>
                <a:spLocks/>
              </p:cNvSpPr>
              <p:nvPr/>
            </p:nvSpPr>
            <p:spPr bwMode="auto">
              <a:xfrm>
                <a:off x="9190016"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1520" name="Group 740"/>
              <p:cNvGrpSpPr/>
              <p:nvPr/>
            </p:nvGrpSpPr>
            <p:grpSpPr>
              <a:xfrm>
                <a:off x="7807324" y="2515539"/>
                <a:ext cx="348521" cy="470651"/>
                <a:chOff x="7011958" y="-48945"/>
                <a:chExt cx="557213" cy="752475"/>
              </a:xfrm>
              <a:solidFill>
                <a:schemeClr val="tx1">
                  <a:alpha val="12000"/>
                </a:schemeClr>
              </a:solidFill>
            </p:grpSpPr>
            <p:sp>
              <p:nvSpPr>
                <p:cNvPr id="178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8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1521" name="Group 746"/>
              <p:cNvGrpSpPr/>
              <p:nvPr/>
            </p:nvGrpSpPr>
            <p:grpSpPr>
              <a:xfrm>
                <a:off x="10226905" y="2515539"/>
                <a:ext cx="348521" cy="470651"/>
                <a:chOff x="7011958" y="-48945"/>
                <a:chExt cx="557213" cy="752475"/>
              </a:xfrm>
              <a:solidFill>
                <a:schemeClr val="tx1">
                  <a:alpha val="7000"/>
                </a:schemeClr>
              </a:solidFill>
            </p:grpSpPr>
            <p:sp>
              <p:nvSpPr>
                <p:cNvPr id="178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8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522" name="Freeform 19"/>
              <p:cNvSpPr>
                <a:spLocks/>
              </p:cNvSpPr>
              <p:nvPr/>
            </p:nvSpPr>
            <p:spPr bwMode="auto">
              <a:xfrm>
                <a:off x="107053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23" name="Freeform 7"/>
              <p:cNvSpPr>
                <a:spLocks/>
              </p:cNvSpPr>
              <p:nvPr/>
            </p:nvSpPr>
            <p:spPr bwMode="auto">
              <a:xfrm>
                <a:off x="11006787" y="25213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24" name="Freeform 8"/>
              <p:cNvSpPr>
                <a:spLocks/>
              </p:cNvSpPr>
              <p:nvPr/>
            </p:nvSpPr>
            <p:spPr bwMode="auto">
              <a:xfrm>
                <a:off x="11304895"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25" name="Freeform 23"/>
              <p:cNvSpPr>
                <a:spLocks/>
              </p:cNvSpPr>
              <p:nvPr/>
            </p:nvSpPr>
            <p:spPr bwMode="auto">
              <a:xfrm>
                <a:off x="12078195"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1526" name="Group 740"/>
              <p:cNvGrpSpPr/>
              <p:nvPr/>
            </p:nvGrpSpPr>
            <p:grpSpPr>
              <a:xfrm>
                <a:off x="11599718" y="2515539"/>
                <a:ext cx="348521" cy="470651"/>
                <a:chOff x="7011958" y="-48945"/>
                <a:chExt cx="557213" cy="752475"/>
              </a:xfrm>
              <a:solidFill>
                <a:schemeClr val="tx1">
                  <a:alpha val="12000"/>
                </a:schemeClr>
              </a:solidFill>
            </p:grpSpPr>
            <p:sp>
              <p:nvSpPr>
                <p:cNvPr id="17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1527" name="Group 781"/>
              <p:cNvGrpSpPr/>
              <p:nvPr/>
            </p:nvGrpSpPr>
            <p:grpSpPr>
              <a:xfrm>
                <a:off x="6129230" y="1892531"/>
                <a:ext cx="612096" cy="486108"/>
                <a:chOff x="9258271" y="-45770"/>
                <a:chExt cx="925513" cy="735013"/>
              </a:xfrm>
              <a:solidFill>
                <a:schemeClr val="bg2">
                  <a:alpha val="38000"/>
                </a:schemeClr>
              </a:solidFill>
            </p:grpSpPr>
            <p:sp>
              <p:nvSpPr>
                <p:cNvPr id="177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7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7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7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7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7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7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7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7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7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1528" name="Group 781"/>
              <p:cNvGrpSpPr/>
              <p:nvPr/>
            </p:nvGrpSpPr>
            <p:grpSpPr>
              <a:xfrm>
                <a:off x="9484826" y="2500082"/>
                <a:ext cx="612096" cy="486108"/>
                <a:chOff x="9258271" y="-45770"/>
                <a:chExt cx="925513" cy="735013"/>
              </a:xfrm>
              <a:solidFill>
                <a:schemeClr val="accent4">
                  <a:lumMod val="20000"/>
                  <a:lumOff val="80000"/>
                  <a:alpha val="38000"/>
                </a:schemeClr>
              </a:solidFill>
            </p:grpSpPr>
            <p:sp>
              <p:nvSpPr>
                <p:cNvPr id="176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6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6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6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6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6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6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6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6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6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529" name="Freeform 24"/>
              <p:cNvSpPr>
                <a:spLocks/>
              </p:cNvSpPr>
              <p:nvPr/>
            </p:nvSpPr>
            <p:spPr bwMode="auto">
              <a:xfrm>
                <a:off x="6866947"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30" name="Freeform 29"/>
              <p:cNvSpPr>
                <a:spLocks/>
              </p:cNvSpPr>
              <p:nvPr/>
            </p:nvSpPr>
            <p:spPr bwMode="auto">
              <a:xfrm>
                <a:off x="71640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31" name="Freeform 17"/>
              <p:cNvSpPr>
                <a:spLocks/>
              </p:cNvSpPr>
              <p:nvPr/>
            </p:nvSpPr>
            <p:spPr bwMode="auto">
              <a:xfrm>
                <a:off x="7461059"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1532" name="Group 746"/>
              <p:cNvGrpSpPr/>
              <p:nvPr/>
            </p:nvGrpSpPr>
            <p:grpSpPr>
              <a:xfrm>
                <a:off x="8489250" y="1907988"/>
                <a:ext cx="348521" cy="470651"/>
                <a:chOff x="7011958" y="-48945"/>
                <a:chExt cx="557213" cy="752475"/>
              </a:xfrm>
              <a:solidFill>
                <a:schemeClr val="tx1">
                  <a:alpha val="7000"/>
                </a:schemeClr>
              </a:solidFill>
            </p:grpSpPr>
            <p:sp>
              <p:nvSpPr>
                <p:cNvPr id="175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5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533" name="Freeform 19"/>
              <p:cNvSpPr>
                <a:spLocks/>
              </p:cNvSpPr>
              <p:nvPr/>
            </p:nvSpPr>
            <p:spPr bwMode="auto">
              <a:xfrm>
                <a:off x="8963378"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34" name="Freeform 7"/>
              <p:cNvSpPr>
                <a:spLocks/>
              </p:cNvSpPr>
              <p:nvPr/>
            </p:nvSpPr>
            <p:spPr bwMode="auto">
              <a:xfrm>
                <a:off x="9260434"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35" name="Freeform 8"/>
              <p:cNvSpPr>
                <a:spLocks/>
              </p:cNvSpPr>
              <p:nvPr/>
            </p:nvSpPr>
            <p:spPr bwMode="auto">
              <a:xfrm>
                <a:off x="9554193"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1536" name="Group 781"/>
              <p:cNvGrpSpPr/>
              <p:nvPr/>
            </p:nvGrpSpPr>
            <p:grpSpPr>
              <a:xfrm>
                <a:off x="7751520" y="1892531"/>
                <a:ext cx="612096" cy="486108"/>
                <a:chOff x="9258271" y="-45770"/>
                <a:chExt cx="925513" cy="735013"/>
              </a:xfrm>
              <a:solidFill>
                <a:schemeClr val="accent4">
                  <a:lumMod val="20000"/>
                  <a:lumOff val="80000"/>
                  <a:alpha val="38000"/>
                </a:schemeClr>
              </a:solidFill>
            </p:grpSpPr>
            <p:sp>
              <p:nvSpPr>
                <p:cNvPr id="1748"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49"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50"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51"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52"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53"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54"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55"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56"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57"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537" name="Freeform 8"/>
              <p:cNvSpPr>
                <a:spLocks/>
              </p:cNvSpPr>
              <p:nvPr/>
            </p:nvSpPr>
            <p:spPr bwMode="auto">
              <a:xfrm>
                <a:off x="9844654"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38" name="Freeform 23"/>
              <p:cNvSpPr>
                <a:spLocks/>
              </p:cNvSpPr>
              <p:nvPr/>
            </p:nvSpPr>
            <p:spPr bwMode="auto">
              <a:xfrm>
                <a:off x="10609256"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39" name="Freeform 24"/>
              <p:cNvSpPr>
                <a:spLocks/>
              </p:cNvSpPr>
              <p:nvPr/>
            </p:nvSpPr>
            <p:spPr bwMode="auto">
              <a:xfrm>
                <a:off x="10906312"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40" name="Freeform 17"/>
              <p:cNvSpPr>
                <a:spLocks/>
              </p:cNvSpPr>
              <p:nvPr/>
            </p:nvSpPr>
            <p:spPr bwMode="auto">
              <a:xfrm>
                <a:off x="11203368"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1541" name="Group 740"/>
              <p:cNvGrpSpPr/>
              <p:nvPr/>
            </p:nvGrpSpPr>
            <p:grpSpPr>
              <a:xfrm>
                <a:off x="10135128" y="1907988"/>
                <a:ext cx="348521" cy="470651"/>
                <a:chOff x="7011958" y="-48945"/>
                <a:chExt cx="557213" cy="752475"/>
              </a:xfrm>
              <a:solidFill>
                <a:schemeClr val="tx1">
                  <a:alpha val="12000"/>
                </a:schemeClr>
              </a:solidFill>
            </p:grpSpPr>
            <p:sp>
              <p:nvSpPr>
                <p:cNvPr id="174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4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542" name="Freeform 18"/>
              <p:cNvSpPr>
                <a:spLocks noEditPoints="1"/>
              </p:cNvSpPr>
              <p:nvPr/>
            </p:nvSpPr>
            <p:spPr bwMode="auto">
              <a:xfrm>
                <a:off x="11493829"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43" name="Freeform 20"/>
              <p:cNvSpPr>
                <a:spLocks noEditPoints="1"/>
              </p:cNvSpPr>
              <p:nvPr/>
            </p:nvSpPr>
            <p:spPr bwMode="auto">
              <a:xfrm>
                <a:off x="11939244"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44" name="Freeform 23"/>
              <p:cNvSpPr>
                <a:spLocks/>
              </p:cNvSpPr>
              <p:nvPr/>
            </p:nvSpPr>
            <p:spPr bwMode="auto">
              <a:xfrm>
                <a:off x="177051"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45" name="Freeform 24"/>
              <p:cNvSpPr>
                <a:spLocks/>
              </p:cNvSpPr>
              <p:nvPr/>
            </p:nvSpPr>
            <p:spPr bwMode="auto">
              <a:xfrm>
                <a:off x="478456"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46" name="Freeform 17"/>
              <p:cNvSpPr>
                <a:spLocks/>
              </p:cNvSpPr>
              <p:nvPr/>
            </p:nvSpPr>
            <p:spPr bwMode="auto">
              <a:xfrm>
                <a:off x="779861"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47" name="Freeform 18"/>
              <p:cNvSpPr>
                <a:spLocks noEditPoints="1"/>
              </p:cNvSpPr>
              <p:nvPr/>
            </p:nvSpPr>
            <p:spPr bwMode="auto">
              <a:xfrm>
                <a:off x="1074671"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48" name="Freeform 20"/>
              <p:cNvSpPr>
                <a:spLocks noEditPoints="1"/>
              </p:cNvSpPr>
              <p:nvPr/>
            </p:nvSpPr>
            <p:spPr bwMode="auto">
              <a:xfrm>
                <a:off x="1524430"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49" name="Freeform 16"/>
              <p:cNvSpPr>
                <a:spLocks noEditPoints="1"/>
              </p:cNvSpPr>
              <p:nvPr/>
            </p:nvSpPr>
            <p:spPr bwMode="auto">
              <a:xfrm>
                <a:off x="2871809"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50" name="Freeform 16"/>
              <p:cNvSpPr>
                <a:spLocks noEditPoints="1"/>
              </p:cNvSpPr>
              <p:nvPr/>
            </p:nvSpPr>
            <p:spPr bwMode="auto">
              <a:xfrm>
                <a:off x="3619676" y="25048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51" name="Freeform 5"/>
              <p:cNvSpPr>
                <a:spLocks/>
              </p:cNvSpPr>
              <p:nvPr/>
            </p:nvSpPr>
            <p:spPr bwMode="auto">
              <a:xfrm>
                <a:off x="3321568" y="25213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52" name="Freeform 20"/>
              <p:cNvSpPr>
                <a:spLocks noEditPoints="1"/>
              </p:cNvSpPr>
              <p:nvPr/>
            </p:nvSpPr>
            <p:spPr bwMode="auto">
              <a:xfrm>
                <a:off x="4069435" y="25048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1553" name="Group 746"/>
              <p:cNvGrpSpPr/>
              <p:nvPr/>
            </p:nvGrpSpPr>
            <p:grpSpPr>
              <a:xfrm>
                <a:off x="4519207" y="2515539"/>
                <a:ext cx="348521" cy="470651"/>
                <a:chOff x="7011958" y="-48945"/>
                <a:chExt cx="557213" cy="752475"/>
              </a:xfrm>
              <a:solidFill>
                <a:schemeClr val="tx1">
                  <a:alpha val="7000"/>
                </a:schemeClr>
              </a:solidFill>
            </p:grpSpPr>
            <p:sp>
              <p:nvSpPr>
                <p:cNvPr id="174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4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554" name="Freeform 18"/>
              <p:cNvSpPr>
                <a:spLocks noEditPoints="1"/>
              </p:cNvSpPr>
              <p:nvPr/>
            </p:nvSpPr>
            <p:spPr bwMode="auto">
              <a:xfrm>
                <a:off x="5476529" y="25048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55" name="Freeform 19"/>
              <p:cNvSpPr>
                <a:spLocks/>
              </p:cNvSpPr>
              <p:nvPr/>
            </p:nvSpPr>
            <p:spPr bwMode="auto">
              <a:xfrm>
                <a:off x="5926282"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56" name="Freeform 21"/>
              <p:cNvSpPr>
                <a:spLocks noEditPoints="1"/>
              </p:cNvSpPr>
              <p:nvPr/>
            </p:nvSpPr>
            <p:spPr bwMode="auto">
              <a:xfrm>
                <a:off x="4997684" y="25281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57" name="Freeform 23"/>
              <p:cNvSpPr>
                <a:spLocks/>
              </p:cNvSpPr>
              <p:nvPr/>
            </p:nvSpPr>
            <p:spPr bwMode="auto">
              <a:xfrm>
                <a:off x="1974189" y="25213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58" name="Freeform 24"/>
              <p:cNvSpPr>
                <a:spLocks/>
              </p:cNvSpPr>
              <p:nvPr/>
            </p:nvSpPr>
            <p:spPr bwMode="auto">
              <a:xfrm>
                <a:off x="2275594" y="25213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59" name="Freeform 17"/>
              <p:cNvSpPr>
                <a:spLocks/>
              </p:cNvSpPr>
              <p:nvPr/>
            </p:nvSpPr>
            <p:spPr bwMode="auto">
              <a:xfrm>
                <a:off x="2576999" y="25213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60" name="Freeform 19"/>
              <p:cNvSpPr>
                <a:spLocks/>
              </p:cNvSpPr>
              <p:nvPr/>
            </p:nvSpPr>
            <p:spPr bwMode="auto">
              <a:xfrm>
                <a:off x="3882645"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61" name="Freeform 7"/>
              <p:cNvSpPr>
                <a:spLocks/>
              </p:cNvSpPr>
              <p:nvPr/>
            </p:nvSpPr>
            <p:spPr bwMode="auto">
              <a:xfrm>
                <a:off x="4179701" y="19137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62" name="Freeform 8"/>
              <p:cNvSpPr>
                <a:spLocks/>
              </p:cNvSpPr>
              <p:nvPr/>
            </p:nvSpPr>
            <p:spPr bwMode="auto">
              <a:xfrm>
                <a:off x="4473460"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63" name="Freeform 13"/>
              <p:cNvSpPr>
                <a:spLocks/>
              </p:cNvSpPr>
              <p:nvPr/>
            </p:nvSpPr>
            <p:spPr bwMode="auto">
              <a:xfrm>
                <a:off x="4763921"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64" name="Freeform 23"/>
              <p:cNvSpPr>
                <a:spLocks/>
              </p:cNvSpPr>
              <p:nvPr/>
            </p:nvSpPr>
            <p:spPr bwMode="auto">
              <a:xfrm>
                <a:off x="5535118"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65" name="Freeform 24"/>
              <p:cNvSpPr>
                <a:spLocks/>
              </p:cNvSpPr>
              <p:nvPr/>
            </p:nvSpPr>
            <p:spPr bwMode="auto">
              <a:xfrm>
                <a:off x="5832174"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1566" name="Group 740"/>
              <p:cNvGrpSpPr/>
              <p:nvPr/>
            </p:nvGrpSpPr>
            <p:grpSpPr>
              <a:xfrm>
                <a:off x="5060990" y="1907988"/>
                <a:ext cx="348521" cy="470651"/>
                <a:chOff x="7011958" y="-48945"/>
                <a:chExt cx="557213" cy="752475"/>
              </a:xfrm>
              <a:solidFill>
                <a:schemeClr val="tx1">
                  <a:alpha val="12000"/>
                </a:schemeClr>
              </a:solidFill>
            </p:grpSpPr>
            <p:sp>
              <p:nvSpPr>
                <p:cNvPr id="174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4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567" name="Freeform 18"/>
              <p:cNvSpPr>
                <a:spLocks noEditPoints="1"/>
              </p:cNvSpPr>
              <p:nvPr/>
            </p:nvSpPr>
            <p:spPr bwMode="auto">
              <a:xfrm>
                <a:off x="1368083" y="18973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68" name="Freeform 20"/>
              <p:cNvSpPr>
                <a:spLocks noEditPoints="1"/>
              </p:cNvSpPr>
              <p:nvPr/>
            </p:nvSpPr>
            <p:spPr bwMode="auto">
              <a:xfrm>
                <a:off x="1813493"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69" name="Freeform 16"/>
              <p:cNvSpPr>
                <a:spLocks noEditPoints="1"/>
              </p:cNvSpPr>
              <p:nvPr/>
            </p:nvSpPr>
            <p:spPr bwMode="auto">
              <a:xfrm>
                <a:off x="3143476" y="18973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70" name="Freeform 5"/>
              <p:cNvSpPr>
                <a:spLocks/>
              </p:cNvSpPr>
              <p:nvPr/>
            </p:nvSpPr>
            <p:spPr bwMode="auto">
              <a:xfrm>
                <a:off x="3588886" y="19137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71" name="Freeform 23"/>
              <p:cNvSpPr>
                <a:spLocks/>
              </p:cNvSpPr>
              <p:nvPr/>
            </p:nvSpPr>
            <p:spPr bwMode="auto">
              <a:xfrm>
                <a:off x="2258903"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72" name="Freeform 24"/>
              <p:cNvSpPr>
                <a:spLocks/>
              </p:cNvSpPr>
              <p:nvPr/>
            </p:nvSpPr>
            <p:spPr bwMode="auto">
              <a:xfrm>
                <a:off x="2555959"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73" name="Freeform 17"/>
              <p:cNvSpPr>
                <a:spLocks/>
              </p:cNvSpPr>
              <p:nvPr/>
            </p:nvSpPr>
            <p:spPr bwMode="auto">
              <a:xfrm>
                <a:off x="2853015"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74" name="Freeform 20"/>
              <p:cNvSpPr>
                <a:spLocks noEditPoints="1"/>
              </p:cNvSpPr>
              <p:nvPr/>
            </p:nvSpPr>
            <p:spPr bwMode="auto">
              <a:xfrm>
                <a:off x="114300" y="18973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75" name="Freeform 23"/>
              <p:cNvSpPr>
                <a:spLocks/>
              </p:cNvSpPr>
              <p:nvPr/>
            </p:nvSpPr>
            <p:spPr bwMode="auto">
              <a:xfrm>
                <a:off x="483510" y="19137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76" name="Freeform 24"/>
              <p:cNvSpPr>
                <a:spLocks/>
              </p:cNvSpPr>
              <p:nvPr/>
            </p:nvSpPr>
            <p:spPr bwMode="auto">
              <a:xfrm>
                <a:off x="780566" y="19137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77" name="Freeform 17"/>
              <p:cNvSpPr>
                <a:spLocks/>
              </p:cNvSpPr>
              <p:nvPr/>
            </p:nvSpPr>
            <p:spPr bwMode="auto">
              <a:xfrm>
                <a:off x="1077622" y="19137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78" name="Freeform 24"/>
              <p:cNvSpPr>
                <a:spLocks/>
              </p:cNvSpPr>
              <p:nvPr/>
            </p:nvSpPr>
            <p:spPr bwMode="auto">
              <a:xfrm>
                <a:off x="178579" y="38060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79" name="Freeform 17"/>
              <p:cNvSpPr>
                <a:spLocks/>
              </p:cNvSpPr>
              <p:nvPr/>
            </p:nvSpPr>
            <p:spPr bwMode="auto">
              <a:xfrm>
                <a:off x="187243" y="3145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80" name="Freeform 18"/>
              <p:cNvSpPr>
                <a:spLocks noEditPoints="1"/>
              </p:cNvSpPr>
              <p:nvPr/>
            </p:nvSpPr>
            <p:spPr bwMode="auto">
              <a:xfrm>
                <a:off x="6174524"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81" name="Freeform 19"/>
              <p:cNvSpPr>
                <a:spLocks/>
              </p:cNvSpPr>
              <p:nvPr/>
            </p:nvSpPr>
            <p:spPr bwMode="auto">
              <a:xfrm>
                <a:off x="6624283"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82" name="Freeform 7"/>
              <p:cNvSpPr>
                <a:spLocks/>
              </p:cNvSpPr>
              <p:nvPr/>
            </p:nvSpPr>
            <p:spPr bwMode="auto">
              <a:xfrm>
                <a:off x="6925688"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83" name="Freeform 8"/>
              <p:cNvSpPr>
                <a:spLocks/>
              </p:cNvSpPr>
              <p:nvPr/>
            </p:nvSpPr>
            <p:spPr bwMode="auto">
              <a:xfrm>
                <a:off x="722379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84" name="Freeform 13"/>
              <p:cNvSpPr>
                <a:spLocks/>
              </p:cNvSpPr>
              <p:nvPr/>
            </p:nvSpPr>
            <p:spPr bwMode="auto">
              <a:xfrm>
                <a:off x="75186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85" name="Freeform 23"/>
              <p:cNvSpPr>
                <a:spLocks/>
              </p:cNvSpPr>
              <p:nvPr/>
            </p:nvSpPr>
            <p:spPr bwMode="auto">
              <a:xfrm>
                <a:off x="829850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86" name="Freeform 24"/>
              <p:cNvSpPr>
                <a:spLocks/>
              </p:cNvSpPr>
              <p:nvPr/>
            </p:nvSpPr>
            <p:spPr bwMode="auto">
              <a:xfrm>
                <a:off x="859990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87" name="Freeform 29"/>
              <p:cNvSpPr>
                <a:spLocks/>
              </p:cNvSpPr>
              <p:nvPr/>
            </p:nvSpPr>
            <p:spPr bwMode="auto">
              <a:xfrm>
                <a:off x="890131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88" name="Freeform 17"/>
              <p:cNvSpPr>
                <a:spLocks/>
              </p:cNvSpPr>
              <p:nvPr/>
            </p:nvSpPr>
            <p:spPr bwMode="auto">
              <a:xfrm>
                <a:off x="9202716"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1589" name="Group 740"/>
              <p:cNvGrpSpPr/>
              <p:nvPr/>
            </p:nvGrpSpPr>
            <p:grpSpPr>
              <a:xfrm>
                <a:off x="7820024" y="1334439"/>
                <a:ext cx="348521" cy="470651"/>
                <a:chOff x="7011958" y="-48945"/>
                <a:chExt cx="557213" cy="752475"/>
              </a:xfrm>
              <a:solidFill>
                <a:schemeClr val="tx1">
                  <a:alpha val="12000"/>
                </a:schemeClr>
              </a:solidFill>
            </p:grpSpPr>
            <p:sp>
              <p:nvSpPr>
                <p:cNvPr id="174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4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1590" name="Group 746"/>
              <p:cNvGrpSpPr/>
              <p:nvPr/>
            </p:nvGrpSpPr>
            <p:grpSpPr>
              <a:xfrm>
                <a:off x="10239605" y="1334439"/>
                <a:ext cx="348521" cy="470651"/>
                <a:chOff x="7011958" y="-48945"/>
                <a:chExt cx="557213" cy="752475"/>
              </a:xfrm>
              <a:solidFill>
                <a:schemeClr val="tx1">
                  <a:alpha val="7000"/>
                </a:schemeClr>
              </a:solidFill>
            </p:grpSpPr>
            <p:sp>
              <p:nvSpPr>
                <p:cNvPr id="173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3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591" name="Freeform 19"/>
              <p:cNvSpPr>
                <a:spLocks/>
              </p:cNvSpPr>
              <p:nvPr/>
            </p:nvSpPr>
            <p:spPr bwMode="auto">
              <a:xfrm>
                <a:off x="107180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92" name="Freeform 7"/>
              <p:cNvSpPr>
                <a:spLocks/>
              </p:cNvSpPr>
              <p:nvPr/>
            </p:nvSpPr>
            <p:spPr bwMode="auto">
              <a:xfrm>
                <a:off x="11019487" y="1340241"/>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93" name="Freeform 8"/>
              <p:cNvSpPr>
                <a:spLocks/>
              </p:cNvSpPr>
              <p:nvPr/>
            </p:nvSpPr>
            <p:spPr bwMode="auto">
              <a:xfrm>
                <a:off x="11317595"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94" name="Freeform 23"/>
              <p:cNvSpPr>
                <a:spLocks/>
              </p:cNvSpPr>
              <p:nvPr/>
            </p:nvSpPr>
            <p:spPr bwMode="auto">
              <a:xfrm>
                <a:off x="12090895"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1595" name="Group 740"/>
              <p:cNvGrpSpPr/>
              <p:nvPr/>
            </p:nvGrpSpPr>
            <p:grpSpPr>
              <a:xfrm>
                <a:off x="11612418" y="1334439"/>
                <a:ext cx="348521" cy="470651"/>
                <a:chOff x="7011958" y="-48945"/>
                <a:chExt cx="557213" cy="752475"/>
              </a:xfrm>
              <a:solidFill>
                <a:schemeClr val="tx1">
                  <a:alpha val="12000"/>
                </a:schemeClr>
              </a:solidFill>
            </p:grpSpPr>
            <p:sp>
              <p:nvSpPr>
                <p:cNvPr id="173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3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1596" name="Group 781"/>
              <p:cNvGrpSpPr/>
              <p:nvPr/>
            </p:nvGrpSpPr>
            <p:grpSpPr>
              <a:xfrm>
                <a:off x="6141930" y="711431"/>
                <a:ext cx="612096" cy="486108"/>
                <a:chOff x="9258271" y="-45770"/>
                <a:chExt cx="925513" cy="735013"/>
              </a:xfrm>
              <a:solidFill>
                <a:schemeClr val="bg2">
                  <a:alpha val="38000"/>
                </a:schemeClr>
              </a:solidFill>
            </p:grpSpPr>
            <p:sp>
              <p:nvSpPr>
                <p:cNvPr id="172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2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2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2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3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3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3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3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3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3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1597" name="Group 781"/>
              <p:cNvGrpSpPr/>
              <p:nvPr/>
            </p:nvGrpSpPr>
            <p:grpSpPr>
              <a:xfrm>
                <a:off x="9497526" y="1318982"/>
                <a:ext cx="612096" cy="486108"/>
                <a:chOff x="9258271" y="-45770"/>
                <a:chExt cx="925513" cy="735013"/>
              </a:xfrm>
              <a:solidFill>
                <a:schemeClr val="accent4">
                  <a:lumMod val="20000"/>
                  <a:lumOff val="80000"/>
                  <a:alpha val="38000"/>
                </a:schemeClr>
              </a:solidFill>
            </p:grpSpPr>
            <p:sp>
              <p:nvSpPr>
                <p:cNvPr id="1716"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17"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18"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19"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20"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21"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22"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23"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24"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25"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598" name="Freeform 24"/>
              <p:cNvSpPr>
                <a:spLocks/>
              </p:cNvSpPr>
              <p:nvPr/>
            </p:nvSpPr>
            <p:spPr bwMode="auto">
              <a:xfrm>
                <a:off x="6879647"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599" name="Freeform 29"/>
              <p:cNvSpPr>
                <a:spLocks/>
              </p:cNvSpPr>
              <p:nvPr/>
            </p:nvSpPr>
            <p:spPr bwMode="auto">
              <a:xfrm>
                <a:off x="71767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00" name="Freeform 17"/>
              <p:cNvSpPr>
                <a:spLocks/>
              </p:cNvSpPr>
              <p:nvPr/>
            </p:nvSpPr>
            <p:spPr bwMode="auto">
              <a:xfrm>
                <a:off x="7473759"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1601" name="Group 746"/>
              <p:cNvGrpSpPr/>
              <p:nvPr/>
            </p:nvGrpSpPr>
            <p:grpSpPr>
              <a:xfrm>
                <a:off x="8501950" y="726888"/>
                <a:ext cx="348521" cy="470651"/>
                <a:chOff x="7011958" y="-48945"/>
                <a:chExt cx="557213" cy="752475"/>
              </a:xfrm>
              <a:solidFill>
                <a:schemeClr val="tx1">
                  <a:alpha val="7000"/>
                </a:schemeClr>
              </a:solidFill>
            </p:grpSpPr>
            <p:sp>
              <p:nvSpPr>
                <p:cNvPr id="171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1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602" name="Freeform 19"/>
              <p:cNvSpPr>
                <a:spLocks/>
              </p:cNvSpPr>
              <p:nvPr/>
            </p:nvSpPr>
            <p:spPr bwMode="auto">
              <a:xfrm>
                <a:off x="8976078"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03" name="Freeform 7"/>
              <p:cNvSpPr>
                <a:spLocks/>
              </p:cNvSpPr>
              <p:nvPr/>
            </p:nvSpPr>
            <p:spPr bwMode="auto">
              <a:xfrm>
                <a:off x="9273134"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04" name="Freeform 8"/>
              <p:cNvSpPr>
                <a:spLocks/>
              </p:cNvSpPr>
              <p:nvPr/>
            </p:nvSpPr>
            <p:spPr bwMode="auto">
              <a:xfrm>
                <a:off x="9566893"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1605" name="Group 781"/>
              <p:cNvGrpSpPr/>
              <p:nvPr/>
            </p:nvGrpSpPr>
            <p:grpSpPr>
              <a:xfrm>
                <a:off x="7764220" y="711431"/>
                <a:ext cx="612096" cy="486108"/>
                <a:chOff x="9258271" y="-45770"/>
                <a:chExt cx="925513" cy="735013"/>
              </a:xfrm>
              <a:solidFill>
                <a:schemeClr val="accent4">
                  <a:lumMod val="20000"/>
                  <a:lumOff val="80000"/>
                  <a:alpha val="38000"/>
                </a:schemeClr>
              </a:solidFill>
            </p:grpSpPr>
            <p:sp>
              <p:nvSpPr>
                <p:cNvPr id="1704"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05"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06"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07"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08"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09"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10"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11"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12"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13"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606" name="Freeform 8"/>
              <p:cNvSpPr>
                <a:spLocks/>
              </p:cNvSpPr>
              <p:nvPr/>
            </p:nvSpPr>
            <p:spPr bwMode="auto">
              <a:xfrm>
                <a:off x="9857354"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07" name="Freeform 23"/>
              <p:cNvSpPr>
                <a:spLocks/>
              </p:cNvSpPr>
              <p:nvPr/>
            </p:nvSpPr>
            <p:spPr bwMode="auto">
              <a:xfrm>
                <a:off x="10621956"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08" name="Freeform 24"/>
              <p:cNvSpPr>
                <a:spLocks/>
              </p:cNvSpPr>
              <p:nvPr/>
            </p:nvSpPr>
            <p:spPr bwMode="auto">
              <a:xfrm>
                <a:off x="10919012"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09" name="Freeform 17"/>
              <p:cNvSpPr>
                <a:spLocks/>
              </p:cNvSpPr>
              <p:nvPr/>
            </p:nvSpPr>
            <p:spPr bwMode="auto">
              <a:xfrm>
                <a:off x="11216068"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1610" name="Group 740"/>
              <p:cNvGrpSpPr/>
              <p:nvPr/>
            </p:nvGrpSpPr>
            <p:grpSpPr>
              <a:xfrm>
                <a:off x="10147828" y="726888"/>
                <a:ext cx="348521" cy="470651"/>
                <a:chOff x="7011958" y="-48945"/>
                <a:chExt cx="557213" cy="752475"/>
              </a:xfrm>
              <a:solidFill>
                <a:schemeClr val="tx1">
                  <a:alpha val="12000"/>
                </a:schemeClr>
              </a:solidFill>
            </p:grpSpPr>
            <p:sp>
              <p:nvSpPr>
                <p:cNvPr id="170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0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611" name="Freeform 18"/>
              <p:cNvSpPr>
                <a:spLocks noEditPoints="1"/>
              </p:cNvSpPr>
              <p:nvPr/>
            </p:nvSpPr>
            <p:spPr bwMode="auto">
              <a:xfrm>
                <a:off x="11506529"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12" name="Freeform 20"/>
              <p:cNvSpPr>
                <a:spLocks noEditPoints="1"/>
              </p:cNvSpPr>
              <p:nvPr/>
            </p:nvSpPr>
            <p:spPr bwMode="auto">
              <a:xfrm>
                <a:off x="11951944"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13" name="Freeform 23"/>
              <p:cNvSpPr>
                <a:spLocks/>
              </p:cNvSpPr>
              <p:nvPr/>
            </p:nvSpPr>
            <p:spPr bwMode="auto">
              <a:xfrm>
                <a:off x="189751"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14" name="Freeform 24"/>
              <p:cNvSpPr>
                <a:spLocks/>
              </p:cNvSpPr>
              <p:nvPr/>
            </p:nvSpPr>
            <p:spPr bwMode="auto">
              <a:xfrm>
                <a:off x="491156"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15" name="Freeform 17"/>
              <p:cNvSpPr>
                <a:spLocks/>
              </p:cNvSpPr>
              <p:nvPr/>
            </p:nvSpPr>
            <p:spPr bwMode="auto">
              <a:xfrm>
                <a:off x="792561"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16" name="Freeform 18"/>
              <p:cNvSpPr>
                <a:spLocks noEditPoints="1"/>
              </p:cNvSpPr>
              <p:nvPr/>
            </p:nvSpPr>
            <p:spPr bwMode="auto">
              <a:xfrm>
                <a:off x="1087371"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17" name="Freeform 20"/>
              <p:cNvSpPr>
                <a:spLocks noEditPoints="1"/>
              </p:cNvSpPr>
              <p:nvPr/>
            </p:nvSpPr>
            <p:spPr bwMode="auto">
              <a:xfrm>
                <a:off x="1537130"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18" name="Freeform 16"/>
              <p:cNvSpPr>
                <a:spLocks noEditPoints="1"/>
              </p:cNvSpPr>
              <p:nvPr/>
            </p:nvSpPr>
            <p:spPr bwMode="auto">
              <a:xfrm>
                <a:off x="2884509"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19" name="Freeform 16"/>
              <p:cNvSpPr>
                <a:spLocks noEditPoints="1"/>
              </p:cNvSpPr>
              <p:nvPr/>
            </p:nvSpPr>
            <p:spPr bwMode="auto">
              <a:xfrm>
                <a:off x="3632376" y="1323757"/>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20" name="Freeform 5"/>
              <p:cNvSpPr>
                <a:spLocks/>
              </p:cNvSpPr>
              <p:nvPr/>
            </p:nvSpPr>
            <p:spPr bwMode="auto">
              <a:xfrm>
                <a:off x="3334268" y="1340242"/>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21" name="Freeform 20"/>
              <p:cNvSpPr>
                <a:spLocks noEditPoints="1"/>
              </p:cNvSpPr>
              <p:nvPr/>
            </p:nvSpPr>
            <p:spPr bwMode="auto">
              <a:xfrm>
                <a:off x="4082135" y="1323757"/>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1622" name="Group 746"/>
              <p:cNvGrpSpPr/>
              <p:nvPr/>
            </p:nvGrpSpPr>
            <p:grpSpPr>
              <a:xfrm>
                <a:off x="4531907" y="1334439"/>
                <a:ext cx="348521" cy="470651"/>
                <a:chOff x="7011958" y="-48945"/>
                <a:chExt cx="557213" cy="752475"/>
              </a:xfrm>
              <a:solidFill>
                <a:schemeClr val="tx1">
                  <a:alpha val="7000"/>
                </a:schemeClr>
              </a:solidFill>
            </p:grpSpPr>
            <p:sp>
              <p:nvSpPr>
                <p:cNvPr id="17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623" name="Freeform 18"/>
              <p:cNvSpPr>
                <a:spLocks noEditPoints="1"/>
              </p:cNvSpPr>
              <p:nvPr/>
            </p:nvSpPr>
            <p:spPr bwMode="auto">
              <a:xfrm>
                <a:off x="5489229" y="1323757"/>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24" name="Freeform 19"/>
              <p:cNvSpPr>
                <a:spLocks/>
              </p:cNvSpPr>
              <p:nvPr/>
            </p:nvSpPr>
            <p:spPr bwMode="auto">
              <a:xfrm>
                <a:off x="5938982"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25" name="Freeform 21"/>
              <p:cNvSpPr>
                <a:spLocks noEditPoints="1"/>
              </p:cNvSpPr>
              <p:nvPr/>
            </p:nvSpPr>
            <p:spPr bwMode="auto">
              <a:xfrm>
                <a:off x="5010384" y="1347043"/>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626" name="Freeform 23"/>
              <p:cNvSpPr>
                <a:spLocks/>
              </p:cNvSpPr>
              <p:nvPr/>
            </p:nvSpPr>
            <p:spPr bwMode="auto">
              <a:xfrm>
                <a:off x="1986889" y="1340241"/>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27" name="Freeform 24"/>
              <p:cNvSpPr>
                <a:spLocks/>
              </p:cNvSpPr>
              <p:nvPr/>
            </p:nvSpPr>
            <p:spPr bwMode="auto">
              <a:xfrm>
                <a:off x="2288294" y="1340241"/>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28" name="Freeform 17"/>
              <p:cNvSpPr>
                <a:spLocks/>
              </p:cNvSpPr>
              <p:nvPr/>
            </p:nvSpPr>
            <p:spPr bwMode="auto">
              <a:xfrm>
                <a:off x="2589699" y="1340240"/>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29" name="Freeform 19"/>
              <p:cNvSpPr>
                <a:spLocks/>
              </p:cNvSpPr>
              <p:nvPr/>
            </p:nvSpPr>
            <p:spPr bwMode="auto">
              <a:xfrm>
                <a:off x="3895345"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30" name="Freeform 7"/>
              <p:cNvSpPr>
                <a:spLocks/>
              </p:cNvSpPr>
              <p:nvPr/>
            </p:nvSpPr>
            <p:spPr bwMode="auto">
              <a:xfrm>
                <a:off x="4192401" y="732690"/>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31" name="Freeform 8"/>
              <p:cNvSpPr>
                <a:spLocks/>
              </p:cNvSpPr>
              <p:nvPr/>
            </p:nvSpPr>
            <p:spPr bwMode="auto">
              <a:xfrm>
                <a:off x="4486160"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32" name="Freeform 13"/>
              <p:cNvSpPr>
                <a:spLocks/>
              </p:cNvSpPr>
              <p:nvPr/>
            </p:nvSpPr>
            <p:spPr bwMode="auto">
              <a:xfrm>
                <a:off x="4776621"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33" name="Freeform 23"/>
              <p:cNvSpPr>
                <a:spLocks/>
              </p:cNvSpPr>
              <p:nvPr/>
            </p:nvSpPr>
            <p:spPr bwMode="auto">
              <a:xfrm>
                <a:off x="5547818"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34" name="Freeform 24"/>
              <p:cNvSpPr>
                <a:spLocks/>
              </p:cNvSpPr>
              <p:nvPr/>
            </p:nvSpPr>
            <p:spPr bwMode="auto">
              <a:xfrm>
                <a:off x="5844874"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1635" name="Group 740"/>
              <p:cNvGrpSpPr/>
              <p:nvPr/>
            </p:nvGrpSpPr>
            <p:grpSpPr>
              <a:xfrm>
                <a:off x="5073690" y="726888"/>
                <a:ext cx="348521" cy="470651"/>
                <a:chOff x="7011958" y="-48945"/>
                <a:chExt cx="557213" cy="752475"/>
              </a:xfrm>
              <a:solidFill>
                <a:schemeClr val="tx1">
                  <a:alpha val="12000"/>
                </a:schemeClr>
              </a:solidFill>
            </p:grpSpPr>
            <p:sp>
              <p:nvSpPr>
                <p:cNvPr id="16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636" name="Freeform 18"/>
              <p:cNvSpPr>
                <a:spLocks noEditPoints="1"/>
              </p:cNvSpPr>
              <p:nvPr/>
            </p:nvSpPr>
            <p:spPr bwMode="auto">
              <a:xfrm>
                <a:off x="1380783" y="716206"/>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37" name="Freeform 20"/>
              <p:cNvSpPr>
                <a:spLocks noEditPoints="1"/>
              </p:cNvSpPr>
              <p:nvPr/>
            </p:nvSpPr>
            <p:spPr bwMode="auto">
              <a:xfrm>
                <a:off x="1826193"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38" name="Freeform 16"/>
              <p:cNvSpPr>
                <a:spLocks noEditPoints="1"/>
              </p:cNvSpPr>
              <p:nvPr/>
            </p:nvSpPr>
            <p:spPr bwMode="auto">
              <a:xfrm>
                <a:off x="3156176" y="716206"/>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39" name="Freeform 5"/>
              <p:cNvSpPr>
                <a:spLocks/>
              </p:cNvSpPr>
              <p:nvPr/>
            </p:nvSpPr>
            <p:spPr bwMode="auto">
              <a:xfrm>
                <a:off x="3601586" y="732691"/>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40" name="Freeform 23"/>
              <p:cNvSpPr>
                <a:spLocks/>
              </p:cNvSpPr>
              <p:nvPr/>
            </p:nvSpPr>
            <p:spPr bwMode="auto">
              <a:xfrm>
                <a:off x="2271603"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41" name="Freeform 24"/>
              <p:cNvSpPr>
                <a:spLocks/>
              </p:cNvSpPr>
              <p:nvPr/>
            </p:nvSpPr>
            <p:spPr bwMode="auto">
              <a:xfrm>
                <a:off x="2568659"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42" name="Freeform 17"/>
              <p:cNvSpPr>
                <a:spLocks/>
              </p:cNvSpPr>
              <p:nvPr/>
            </p:nvSpPr>
            <p:spPr bwMode="auto">
              <a:xfrm>
                <a:off x="2865715"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43" name="Freeform 20"/>
              <p:cNvSpPr>
                <a:spLocks noEditPoints="1"/>
              </p:cNvSpPr>
              <p:nvPr/>
            </p:nvSpPr>
            <p:spPr bwMode="auto">
              <a:xfrm>
                <a:off x="127000" y="716206"/>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44" name="Freeform 23"/>
              <p:cNvSpPr>
                <a:spLocks/>
              </p:cNvSpPr>
              <p:nvPr/>
            </p:nvSpPr>
            <p:spPr bwMode="auto">
              <a:xfrm>
                <a:off x="496210" y="732690"/>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45" name="Freeform 24"/>
              <p:cNvSpPr>
                <a:spLocks/>
              </p:cNvSpPr>
              <p:nvPr/>
            </p:nvSpPr>
            <p:spPr bwMode="auto">
              <a:xfrm>
                <a:off x="793266" y="7326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46" name="Freeform 17"/>
              <p:cNvSpPr>
                <a:spLocks/>
              </p:cNvSpPr>
              <p:nvPr/>
            </p:nvSpPr>
            <p:spPr bwMode="auto">
              <a:xfrm>
                <a:off x="1090322" y="732689"/>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47" name="Freeform 18"/>
              <p:cNvSpPr>
                <a:spLocks noEditPoints="1"/>
              </p:cNvSpPr>
              <p:nvPr/>
            </p:nvSpPr>
            <p:spPr bwMode="auto">
              <a:xfrm>
                <a:off x="5635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48" name="Freeform 19"/>
              <p:cNvSpPr>
                <a:spLocks/>
              </p:cNvSpPr>
              <p:nvPr/>
            </p:nvSpPr>
            <p:spPr bwMode="auto">
              <a:xfrm>
                <a:off x="101284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49" name="Freeform 7"/>
              <p:cNvSpPr>
                <a:spLocks/>
              </p:cNvSpPr>
              <p:nvPr/>
            </p:nvSpPr>
            <p:spPr bwMode="auto">
              <a:xfrm>
                <a:off x="131375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50" name="Freeform 8"/>
              <p:cNvSpPr>
                <a:spLocks/>
              </p:cNvSpPr>
              <p:nvPr/>
            </p:nvSpPr>
            <p:spPr bwMode="auto">
              <a:xfrm>
                <a:off x="161137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51" name="Freeform 13"/>
              <p:cNvSpPr>
                <a:spLocks/>
              </p:cNvSpPr>
              <p:nvPr/>
            </p:nvSpPr>
            <p:spPr bwMode="auto">
              <a:xfrm>
                <a:off x="190569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52" name="Freeform 23"/>
              <p:cNvSpPr>
                <a:spLocks/>
              </p:cNvSpPr>
              <p:nvPr/>
            </p:nvSpPr>
            <p:spPr bwMode="auto">
              <a:xfrm>
                <a:off x="2684613"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53" name="Freeform 24"/>
              <p:cNvSpPr>
                <a:spLocks/>
              </p:cNvSpPr>
              <p:nvPr/>
            </p:nvSpPr>
            <p:spPr bwMode="auto">
              <a:xfrm>
                <a:off x="2985529"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54" name="Freeform 29"/>
              <p:cNvSpPr>
                <a:spLocks/>
              </p:cNvSpPr>
              <p:nvPr/>
            </p:nvSpPr>
            <p:spPr bwMode="auto">
              <a:xfrm>
                <a:off x="3286445"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55" name="Freeform 17"/>
              <p:cNvSpPr>
                <a:spLocks/>
              </p:cNvSpPr>
              <p:nvPr/>
            </p:nvSpPr>
            <p:spPr bwMode="auto">
              <a:xfrm>
                <a:off x="3587361"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1656" name="Group 740"/>
              <p:cNvGrpSpPr/>
              <p:nvPr/>
            </p:nvGrpSpPr>
            <p:grpSpPr>
              <a:xfrm>
                <a:off x="2206625" y="46874"/>
                <a:ext cx="348521" cy="470651"/>
                <a:chOff x="7011958" y="-48945"/>
                <a:chExt cx="557213" cy="752475"/>
              </a:xfrm>
              <a:solidFill>
                <a:schemeClr val="tx1">
                  <a:alpha val="12000"/>
                </a:schemeClr>
              </a:solidFill>
            </p:grpSpPr>
            <p:sp>
              <p:nvSpPr>
                <p:cNvPr id="169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9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1657" name="Group 746"/>
              <p:cNvGrpSpPr/>
              <p:nvPr/>
            </p:nvGrpSpPr>
            <p:grpSpPr>
              <a:xfrm>
                <a:off x="4623272" y="46874"/>
                <a:ext cx="348521" cy="470651"/>
                <a:chOff x="7011958" y="-48945"/>
                <a:chExt cx="557213" cy="752475"/>
              </a:xfrm>
              <a:solidFill>
                <a:schemeClr val="tx1">
                  <a:alpha val="7000"/>
                </a:schemeClr>
              </a:solidFill>
            </p:grpSpPr>
            <p:sp>
              <p:nvSpPr>
                <p:cNvPr id="169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9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658" name="Freeform 19"/>
              <p:cNvSpPr>
                <a:spLocks/>
              </p:cNvSpPr>
              <p:nvPr/>
            </p:nvSpPr>
            <p:spPr bwMode="auto">
              <a:xfrm>
                <a:off x="5101260"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59" name="Freeform 7"/>
              <p:cNvSpPr>
                <a:spLocks/>
              </p:cNvSpPr>
              <p:nvPr/>
            </p:nvSpPr>
            <p:spPr bwMode="auto">
              <a:xfrm>
                <a:off x="5402176" y="52676"/>
                <a:ext cx="168138"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60" name="Freeform 8"/>
              <p:cNvSpPr>
                <a:spLocks/>
              </p:cNvSpPr>
              <p:nvPr/>
            </p:nvSpPr>
            <p:spPr bwMode="auto">
              <a:xfrm>
                <a:off x="5699795"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61" name="Freeform 23"/>
              <p:cNvSpPr>
                <a:spLocks/>
              </p:cNvSpPr>
              <p:nvPr/>
            </p:nvSpPr>
            <p:spPr bwMode="auto">
              <a:xfrm>
                <a:off x="6472117"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62" name="Freeform 24"/>
              <p:cNvSpPr>
                <a:spLocks/>
              </p:cNvSpPr>
              <p:nvPr/>
            </p:nvSpPr>
            <p:spPr bwMode="auto">
              <a:xfrm>
                <a:off x="6773033"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63" name="Freeform 17"/>
              <p:cNvSpPr>
                <a:spLocks/>
              </p:cNvSpPr>
              <p:nvPr/>
            </p:nvSpPr>
            <p:spPr bwMode="auto">
              <a:xfrm>
                <a:off x="7073949"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64" name="Freeform 18"/>
              <p:cNvSpPr>
                <a:spLocks noEditPoints="1"/>
              </p:cNvSpPr>
              <p:nvPr/>
            </p:nvSpPr>
            <p:spPr bwMode="auto">
              <a:xfrm>
                <a:off x="7368270"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65" name="Freeform 20"/>
              <p:cNvSpPr>
                <a:spLocks noEditPoints="1"/>
              </p:cNvSpPr>
              <p:nvPr/>
            </p:nvSpPr>
            <p:spPr bwMode="auto">
              <a:xfrm>
                <a:off x="7817540"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1666" name="Group 740"/>
              <p:cNvGrpSpPr/>
              <p:nvPr/>
            </p:nvGrpSpPr>
            <p:grpSpPr>
              <a:xfrm>
                <a:off x="5994129" y="46874"/>
                <a:ext cx="348521" cy="470651"/>
                <a:chOff x="7011958" y="-48945"/>
                <a:chExt cx="557213" cy="752475"/>
              </a:xfrm>
              <a:solidFill>
                <a:schemeClr val="tx1">
                  <a:alpha val="12000"/>
                </a:schemeClr>
              </a:solidFill>
            </p:grpSpPr>
            <p:sp>
              <p:nvSpPr>
                <p:cNvPr id="169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9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667" name="Freeform 16"/>
              <p:cNvSpPr>
                <a:spLocks noEditPoints="1"/>
              </p:cNvSpPr>
              <p:nvPr/>
            </p:nvSpPr>
            <p:spPr bwMode="auto">
              <a:xfrm>
                <a:off x="9162963"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68" name="Freeform 16"/>
              <p:cNvSpPr>
                <a:spLocks noEditPoints="1"/>
              </p:cNvSpPr>
              <p:nvPr/>
            </p:nvSpPr>
            <p:spPr bwMode="auto">
              <a:xfrm>
                <a:off x="9909852" y="36192"/>
                <a:ext cx="319789" cy="481333"/>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69" name="Freeform 5"/>
              <p:cNvSpPr>
                <a:spLocks/>
              </p:cNvSpPr>
              <p:nvPr/>
            </p:nvSpPr>
            <p:spPr bwMode="auto">
              <a:xfrm>
                <a:off x="9612233" y="52677"/>
                <a:ext cx="168138" cy="464848"/>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70" name="Freeform 20"/>
              <p:cNvSpPr>
                <a:spLocks noEditPoints="1"/>
              </p:cNvSpPr>
              <p:nvPr/>
            </p:nvSpPr>
            <p:spPr bwMode="auto">
              <a:xfrm>
                <a:off x="10359122" y="36192"/>
                <a:ext cx="319789" cy="481333"/>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nvGrpSpPr>
              <p:cNvPr id="1671" name="Group 746"/>
              <p:cNvGrpSpPr/>
              <p:nvPr/>
            </p:nvGrpSpPr>
            <p:grpSpPr>
              <a:xfrm>
                <a:off x="10808405" y="46874"/>
                <a:ext cx="348521" cy="470651"/>
                <a:chOff x="7011958" y="-48945"/>
                <a:chExt cx="557213" cy="752475"/>
              </a:xfrm>
              <a:solidFill>
                <a:schemeClr val="tx1">
                  <a:alpha val="7000"/>
                </a:schemeClr>
              </a:solidFill>
            </p:grpSpPr>
            <p:sp>
              <p:nvSpPr>
                <p:cNvPr id="169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9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672" name="Freeform 18"/>
              <p:cNvSpPr>
                <a:spLocks noEditPoints="1"/>
              </p:cNvSpPr>
              <p:nvPr/>
            </p:nvSpPr>
            <p:spPr bwMode="auto">
              <a:xfrm>
                <a:off x="11764749" y="36192"/>
                <a:ext cx="319789" cy="481333"/>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73" name="Freeform 19"/>
              <p:cNvSpPr>
                <a:spLocks/>
              </p:cNvSpPr>
              <p:nvPr/>
            </p:nvSpPr>
            <p:spPr bwMode="auto">
              <a:xfrm>
                <a:off x="121886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74" name="Freeform 21"/>
              <p:cNvSpPr>
                <a:spLocks noEditPoints="1"/>
              </p:cNvSpPr>
              <p:nvPr/>
            </p:nvSpPr>
            <p:spPr bwMode="auto">
              <a:xfrm>
                <a:off x="11286393" y="59478"/>
                <a:ext cx="348875" cy="45804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en-US" sz="1800"/>
              </a:p>
            </p:txBody>
          </p:sp>
          <p:grpSp>
            <p:nvGrpSpPr>
              <p:cNvPr id="1675" name="Group 781"/>
              <p:cNvGrpSpPr/>
              <p:nvPr/>
            </p:nvGrpSpPr>
            <p:grpSpPr>
              <a:xfrm>
                <a:off x="3881682" y="31417"/>
                <a:ext cx="612096" cy="486108"/>
                <a:chOff x="9258271" y="-45770"/>
                <a:chExt cx="925513" cy="735013"/>
              </a:xfrm>
              <a:solidFill>
                <a:schemeClr val="accent4">
                  <a:lumMod val="20000"/>
                  <a:lumOff val="80000"/>
                  <a:alpha val="38000"/>
                </a:schemeClr>
              </a:solidFill>
            </p:grpSpPr>
            <p:sp>
              <p:nvSpPr>
                <p:cNvPr id="1680" name="Freeform 6"/>
                <p:cNvSpPr>
                  <a:spLocks noEditPoints="1"/>
                </p:cNvSpPr>
                <p:nvPr/>
              </p:nvSpPr>
              <p:spPr bwMode="auto">
                <a:xfrm>
                  <a:off x="9258271" y="-45770"/>
                  <a:ext cx="925513" cy="735013"/>
                </a:xfrm>
                <a:custGeom>
                  <a:avLst/>
                  <a:gdLst>
                    <a:gd name="T0" fmla="*/ 160 w 246"/>
                    <a:gd name="T1" fmla="*/ 152 h 194"/>
                    <a:gd name="T2" fmla="*/ 131 w 246"/>
                    <a:gd name="T3" fmla="*/ 175 h 194"/>
                    <a:gd name="T4" fmla="*/ 97 w 246"/>
                    <a:gd name="T5" fmla="*/ 189 h 194"/>
                    <a:gd name="T6" fmla="*/ 75 w 246"/>
                    <a:gd name="T7" fmla="*/ 158 h 194"/>
                    <a:gd name="T8" fmla="*/ 56 w 246"/>
                    <a:gd name="T9" fmla="*/ 189 h 194"/>
                    <a:gd name="T10" fmla="*/ 30 w 246"/>
                    <a:gd name="T11" fmla="*/ 169 h 194"/>
                    <a:gd name="T12" fmla="*/ 8 w 246"/>
                    <a:gd name="T13" fmla="*/ 136 h 194"/>
                    <a:gd name="T14" fmla="*/ 6 w 246"/>
                    <a:gd name="T15" fmla="*/ 92 h 194"/>
                    <a:gd name="T16" fmla="*/ 18 w 246"/>
                    <a:gd name="T17" fmla="*/ 68 h 194"/>
                    <a:gd name="T18" fmla="*/ 11 w 246"/>
                    <a:gd name="T19" fmla="*/ 86 h 194"/>
                    <a:gd name="T20" fmla="*/ 70 w 246"/>
                    <a:gd name="T21" fmla="*/ 45 h 194"/>
                    <a:gd name="T22" fmla="*/ 111 w 246"/>
                    <a:gd name="T23" fmla="*/ 20 h 194"/>
                    <a:gd name="T24" fmla="*/ 209 w 246"/>
                    <a:gd name="T25" fmla="*/ 44 h 194"/>
                    <a:gd name="T26" fmla="*/ 238 w 246"/>
                    <a:gd name="T27" fmla="*/ 41 h 194"/>
                    <a:gd name="T28" fmla="*/ 206 w 246"/>
                    <a:gd name="T29" fmla="*/ 122 h 194"/>
                    <a:gd name="T30" fmla="*/ 163 w 246"/>
                    <a:gd name="T31" fmla="*/ 135 h 194"/>
                    <a:gd name="T32" fmla="*/ 139 w 246"/>
                    <a:gd name="T33" fmla="*/ 117 h 194"/>
                    <a:gd name="T34" fmla="*/ 189 w 246"/>
                    <a:gd name="T35" fmla="*/ 120 h 194"/>
                    <a:gd name="T36" fmla="*/ 172 w 246"/>
                    <a:gd name="T37" fmla="*/ 132 h 194"/>
                    <a:gd name="T38" fmla="*/ 196 w 246"/>
                    <a:gd name="T39" fmla="*/ 117 h 194"/>
                    <a:gd name="T40" fmla="*/ 234 w 246"/>
                    <a:gd name="T41" fmla="*/ 43 h 194"/>
                    <a:gd name="T42" fmla="*/ 210 w 246"/>
                    <a:gd name="T43" fmla="*/ 58 h 194"/>
                    <a:gd name="T44" fmla="*/ 206 w 246"/>
                    <a:gd name="T45" fmla="*/ 64 h 194"/>
                    <a:gd name="T46" fmla="*/ 196 w 246"/>
                    <a:gd name="T47" fmla="*/ 76 h 194"/>
                    <a:gd name="T48" fmla="*/ 190 w 246"/>
                    <a:gd name="T49" fmla="*/ 72 h 194"/>
                    <a:gd name="T50" fmla="*/ 194 w 246"/>
                    <a:gd name="T51" fmla="*/ 49 h 194"/>
                    <a:gd name="T52" fmla="*/ 188 w 246"/>
                    <a:gd name="T53" fmla="*/ 30 h 194"/>
                    <a:gd name="T54" fmla="*/ 126 w 246"/>
                    <a:gd name="T55" fmla="*/ 15 h 194"/>
                    <a:gd name="T56" fmla="*/ 113 w 246"/>
                    <a:gd name="T57" fmla="*/ 32 h 194"/>
                    <a:gd name="T58" fmla="*/ 58 w 246"/>
                    <a:gd name="T59" fmla="*/ 85 h 194"/>
                    <a:gd name="T60" fmla="*/ 78 w 246"/>
                    <a:gd name="T61" fmla="*/ 93 h 194"/>
                    <a:gd name="T62" fmla="*/ 70 w 246"/>
                    <a:gd name="T63" fmla="*/ 120 h 194"/>
                    <a:gd name="T64" fmla="*/ 121 w 246"/>
                    <a:gd name="T65" fmla="*/ 108 h 194"/>
                    <a:gd name="T66" fmla="*/ 125 w 246"/>
                    <a:gd name="T67" fmla="*/ 80 h 194"/>
                    <a:gd name="T68" fmla="*/ 95 w 246"/>
                    <a:gd name="T69" fmla="*/ 128 h 194"/>
                    <a:gd name="T70" fmla="*/ 60 w 246"/>
                    <a:gd name="T71" fmla="*/ 100 h 194"/>
                    <a:gd name="T72" fmla="*/ 77 w 246"/>
                    <a:gd name="T73" fmla="*/ 49 h 194"/>
                    <a:gd name="T74" fmla="*/ 20 w 246"/>
                    <a:gd name="T75" fmla="*/ 105 h 194"/>
                    <a:gd name="T76" fmla="*/ 33 w 246"/>
                    <a:gd name="T77" fmla="*/ 172 h 194"/>
                    <a:gd name="T78" fmla="*/ 62 w 246"/>
                    <a:gd name="T79" fmla="*/ 181 h 194"/>
                    <a:gd name="T80" fmla="*/ 70 w 246"/>
                    <a:gd name="T81" fmla="*/ 149 h 194"/>
                    <a:gd name="T82" fmla="*/ 87 w 246"/>
                    <a:gd name="T83" fmla="*/ 154 h 194"/>
                    <a:gd name="T84" fmla="*/ 93 w 246"/>
                    <a:gd name="T85" fmla="*/ 162 h 194"/>
                    <a:gd name="T86" fmla="*/ 113 w 246"/>
                    <a:gd name="T87" fmla="*/ 184 h 194"/>
                    <a:gd name="T88" fmla="*/ 150 w 246"/>
                    <a:gd name="T89" fmla="*/ 128 h 194"/>
                    <a:gd name="T90" fmla="*/ 19 w 246"/>
                    <a:gd name="T91" fmla="*/ 133 h 194"/>
                    <a:gd name="T92" fmla="*/ 27 w 246"/>
                    <a:gd name="T93" fmla="*/ 162 h 194"/>
                    <a:gd name="T94" fmla="*/ 153 w 246"/>
                    <a:gd name="T95" fmla="*/ 138 h 194"/>
                    <a:gd name="T96" fmla="*/ 157 w 246"/>
                    <a:gd name="T97" fmla="*/ 168 h 194"/>
                    <a:gd name="T98" fmla="*/ 19 w 246"/>
                    <a:gd name="T99" fmla="*/ 87 h 194"/>
                    <a:gd name="T100" fmla="*/ 8 w 246"/>
                    <a:gd name="T101" fmla="*/ 83 h 194"/>
                    <a:gd name="T102" fmla="*/ 4 w 246"/>
                    <a:gd name="T10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6" h="194">
                      <a:moveTo>
                        <a:pt x="153" y="128"/>
                      </a:moveTo>
                      <a:cubicBezTo>
                        <a:pt x="154" y="132"/>
                        <a:pt x="156" y="135"/>
                        <a:pt x="157" y="139"/>
                      </a:cubicBezTo>
                      <a:cubicBezTo>
                        <a:pt x="158" y="143"/>
                        <a:pt x="159" y="148"/>
                        <a:pt x="160" y="152"/>
                      </a:cubicBezTo>
                      <a:cubicBezTo>
                        <a:pt x="160" y="156"/>
                        <a:pt x="161" y="160"/>
                        <a:pt x="161" y="164"/>
                      </a:cubicBezTo>
                      <a:cubicBezTo>
                        <a:pt x="163" y="172"/>
                        <a:pt x="160" y="176"/>
                        <a:pt x="152" y="176"/>
                      </a:cubicBezTo>
                      <a:cubicBezTo>
                        <a:pt x="145" y="176"/>
                        <a:pt x="138" y="175"/>
                        <a:pt x="131" y="175"/>
                      </a:cubicBezTo>
                      <a:cubicBezTo>
                        <a:pt x="130" y="175"/>
                        <a:pt x="128" y="175"/>
                        <a:pt x="127" y="176"/>
                      </a:cubicBezTo>
                      <a:cubicBezTo>
                        <a:pt x="123" y="180"/>
                        <a:pt x="119" y="183"/>
                        <a:pt x="116" y="187"/>
                      </a:cubicBezTo>
                      <a:cubicBezTo>
                        <a:pt x="111" y="193"/>
                        <a:pt x="103" y="194"/>
                        <a:pt x="97" y="189"/>
                      </a:cubicBezTo>
                      <a:cubicBezTo>
                        <a:pt x="92" y="183"/>
                        <a:pt x="89" y="177"/>
                        <a:pt x="85" y="170"/>
                      </a:cubicBezTo>
                      <a:cubicBezTo>
                        <a:pt x="83" y="166"/>
                        <a:pt x="84" y="162"/>
                        <a:pt x="90" y="158"/>
                      </a:cubicBezTo>
                      <a:cubicBezTo>
                        <a:pt x="83" y="158"/>
                        <a:pt x="79" y="158"/>
                        <a:pt x="75" y="158"/>
                      </a:cubicBezTo>
                      <a:cubicBezTo>
                        <a:pt x="73" y="163"/>
                        <a:pt x="70" y="168"/>
                        <a:pt x="68" y="173"/>
                      </a:cubicBezTo>
                      <a:cubicBezTo>
                        <a:pt x="68" y="175"/>
                        <a:pt x="67" y="177"/>
                        <a:pt x="67" y="179"/>
                      </a:cubicBezTo>
                      <a:cubicBezTo>
                        <a:pt x="67" y="187"/>
                        <a:pt x="64" y="190"/>
                        <a:pt x="56" y="189"/>
                      </a:cubicBezTo>
                      <a:cubicBezTo>
                        <a:pt x="48" y="188"/>
                        <a:pt x="41" y="186"/>
                        <a:pt x="33" y="183"/>
                      </a:cubicBezTo>
                      <a:cubicBezTo>
                        <a:pt x="28" y="182"/>
                        <a:pt x="27" y="178"/>
                        <a:pt x="28" y="173"/>
                      </a:cubicBezTo>
                      <a:cubicBezTo>
                        <a:pt x="29" y="171"/>
                        <a:pt x="29" y="169"/>
                        <a:pt x="30" y="169"/>
                      </a:cubicBezTo>
                      <a:cubicBezTo>
                        <a:pt x="24" y="166"/>
                        <a:pt x="18" y="164"/>
                        <a:pt x="13" y="160"/>
                      </a:cubicBezTo>
                      <a:cubicBezTo>
                        <a:pt x="10" y="158"/>
                        <a:pt x="7" y="153"/>
                        <a:pt x="5" y="149"/>
                      </a:cubicBezTo>
                      <a:cubicBezTo>
                        <a:pt x="3" y="144"/>
                        <a:pt x="3" y="140"/>
                        <a:pt x="8" y="136"/>
                      </a:cubicBezTo>
                      <a:cubicBezTo>
                        <a:pt x="16" y="130"/>
                        <a:pt x="18" y="123"/>
                        <a:pt x="16" y="113"/>
                      </a:cubicBezTo>
                      <a:cubicBezTo>
                        <a:pt x="16" y="108"/>
                        <a:pt x="16" y="102"/>
                        <a:pt x="16" y="98"/>
                      </a:cubicBezTo>
                      <a:cubicBezTo>
                        <a:pt x="13" y="96"/>
                        <a:pt x="8" y="95"/>
                        <a:pt x="6" y="92"/>
                      </a:cubicBezTo>
                      <a:cubicBezTo>
                        <a:pt x="3" y="88"/>
                        <a:pt x="1" y="83"/>
                        <a:pt x="1" y="78"/>
                      </a:cubicBezTo>
                      <a:cubicBezTo>
                        <a:pt x="0" y="71"/>
                        <a:pt x="9" y="64"/>
                        <a:pt x="16" y="62"/>
                      </a:cubicBezTo>
                      <a:cubicBezTo>
                        <a:pt x="17" y="64"/>
                        <a:pt x="17" y="66"/>
                        <a:pt x="18" y="68"/>
                      </a:cubicBezTo>
                      <a:cubicBezTo>
                        <a:pt x="18" y="71"/>
                        <a:pt x="18" y="73"/>
                        <a:pt x="19" y="76"/>
                      </a:cubicBezTo>
                      <a:cubicBezTo>
                        <a:pt x="17" y="75"/>
                        <a:pt x="16" y="75"/>
                        <a:pt x="15" y="75"/>
                      </a:cubicBezTo>
                      <a:cubicBezTo>
                        <a:pt x="14" y="78"/>
                        <a:pt x="13" y="81"/>
                        <a:pt x="11" y="86"/>
                      </a:cubicBezTo>
                      <a:cubicBezTo>
                        <a:pt x="14" y="85"/>
                        <a:pt x="16" y="85"/>
                        <a:pt x="17" y="84"/>
                      </a:cubicBezTo>
                      <a:cubicBezTo>
                        <a:pt x="20" y="81"/>
                        <a:pt x="22" y="79"/>
                        <a:pt x="24" y="76"/>
                      </a:cubicBezTo>
                      <a:cubicBezTo>
                        <a:pt x="35" y="59"/>
                        <a:pt x="50" y="49"/>
                        <a:pt x="70" y="45"/>
                      </a:cubicBezTo>
                      <a:cubicBezTo>
                        <a:pt x="78" y="44"/>
                        <a:pt x="86" y="41"/>
                        <a:pt x="92" y="34"/>
                      </a:cubicBezTo>
                      <a:cubicBezTo>
                        <a:pt x="92" y="33"/>
                        <a:pt x="94" y="32"/>
                        <a:pt x="95" y="32"/>
                      </a:cubicBezTo>
                      <a:cubicBezTo>
                        <a:pt x="102" y="31"/>
                        <a:pt x="106" y="25"/>
                        <a:pt x="111" y="20"/>
                      </a:cubicBezTo>
                      <a:cubicBezTo>
                        <a:pt x="130" y="1"/>
                        <a:pt x="160" y="0"/>
                        <a:pt x="180" y="17"/>
                      </a:cubicBezTo>
                      <a:cubicBezTo>
                        <a:pt x="186" y="22"/>
                        <a:pt x="193" y="27"/>
                        <a:pt x="199" y="32"/>
                      </a:cubicBezTo>
                      <a:cubicBezTo>
                        <a:pt x="203" y="35"/>
                        <a:pt x="206" y="39"/>
                        <a:pt x="209" y="44"/>
                      </a:cubicBezTo>
                      <a:cubicBezTo>
                        <a:pt x="211" y="48"/>
                        <a:pt x="213" y="48"/>
                        <a:pt x="216" y="45"/>
                      </a:cubicBezTo>
                      <a:cubicBezTo>
                        <a:pt x="218" y="44"/>
                        <a:pt x="220" y="42"/>
                        <a:pt x="222" y="40"/>
                      </a:cubicBezTo>
                      <a:cubicBezTo>
                        <a:pt x="227" y="33"/>
                        <a:pt x="235" y="33"/>
                        <a:pt x="238" y="41"/>
                      </a:cubicBezTo>
                      <a:cubicBezTo>
                        <a:pt x="241" y="49"/>
                        <a:pt x="243" y="56"/>
                        <a:pt x="244" y="64"/>
                      </a:cubicBezTo>
                      <a:cubicBezTo>
                        <a:pt x="246" y="75"/>
                        <a:pt x="245" y="86"/>
                        <a:pt x="241" y="97"/>
                      </a:cubicBezTo>
                      <a:cubicBezTo>
                        <a:pt x="235" y="113"/>
                        <a:pt x="223" y="122"/>
                        <a:pt x="206" y="122"/>
                      </a:cubicBezTo>
                      <a:cubicBezTo>
                        <a:pt x="204" y="122"/>
                        <a:pt x="203" y="122"/>
                        <a:pt x="201" y="122"/>
                      </a:cubicBezTo>
                      <a:cubicBezTo>
                        <a:pt x="195" y="121"/>
                        <a:pt x="192" y="122"/>
                        <a:pt x="190" y="128"/>
                      </a:cubicBezTo>
                      <a:cubicBezTo>
                        <a:pt x="186" y="139"/>
                        <a:pt x="172" y="143"/>
                        <a:pt x="163" y="135"/>
                      </a:cubicBezTo>
                      <a:cubicBezTo>
                        <a:pt x="160" y="132"/>
                        <a:pt x="158" y="130"/>
                        <a:pt x="155" y="127"/>
                      </a:cubicBezTo>
                      <a:cubicBezTo>
                        <a:pt x="154" y="128"/>
                        <a:pt x="154" y="128"/>
                        <a:pt x="153" y="128"/>
                      </a:cubicBezTo>
                      <a:close/>
                      <a:moveTo>
                        <a:pt x="139" y="117"/>
                      </a:moveTo>
                      <a:cubicBezTo>
                        <a:pt x="148" y="121"/>
                        <a:pt x="157" y="124"/>
                        <a:pt x="164" y="131"/>
                      </a:cubicBezTo>
                      <a:cubicBezTo>
                        <a:pt x="168" y="135"/>
                        <a:pt x="173" y="137"/>
                        <a:pt x="178" y="135"/>
                      </a:cubicBezTo>
                      <a:cubicBezTo>
                        <a:pt x="185" y="133"/>
                        <a:pt x="189" y="128"/>
                        <a:pt x="189" y="120"/>
                      </a:cubicBezTo>
                      <a:cubicBezTo>
                        <a:pt x="188" y="121"/>
                        <a:pt x="186" y="121"/>
                        <a:pt x="186" y="122"/>
                      </a:cubicBezTo>
                      <a:cubicBezTo>
                        <a:pt x="185" y="126"/>
                        <a:pt x="182" y="128"/>
                        <a:pt x="180" y="131"/>
                      </a:cubicBezTo>
                      <a:cubicBezTo>
                        <a:pt x="177" y="134"/>
                        <a:pt x="174" y="133"/>
                        <a:pt x="172" y="132"/>
                      </a:cubicBezTo>
                      <a:cubicBezTo>
                        <a:pt x="170" y="132"/>
                        <a:pt x="169" y="129"/>
                        <a:pt x="169" y="127"/>
                      </a:cubicBezTo>
                      <a:cubicBezTo>
                        <a:pt x="169" y="121"/>
                        <a:pt x="170" y="116"/>
                        <a:pt x="171" y="111"/>
                      </a:cubicBezTo>
                      <a:cubicBezTo>
                        <a:pt x="179" y="113"/>
                        <a:pt x="187" y="116"/>
                        <a:pt x="196" y="117"/>
                      </a:cubicBezTo>
                      <a:cubicBezTo>
                        <a:pt x="215" y="120"/>
                        <a:pt x="230" y="116"/>
                        <a:pt x="238" y="94"/>
                      </a:cubicBezTo>
                      <a:cubicBezTo>
                        <a:pt x="242" y="82"/>
                        <a:pt x="241" y="70"/>
                        <a:pt x="239" y="57"/>
                      </a:cubicBezTo>
                      <a:cubicBezTo>
                        <a:pt x="238" y="52"/>
                        <a:pt x="236" y="48"/>
                        <a:pt x="234" y="43"/>
                      </a:cubicBezTo>
                      <a:cubicBezTo>
                        <a:pt x="232" y="39"/>
                        <a:pt x="229" y="38"/>
                        <a:pt x="226" y="42"/>
                      </a:cubicBezTo>
                      <a:cubicBezTo>
                        <a:pt x="222" y="46"/>
                        <a:pt x="218" y="50"/>
                        <a:pt x="213" y="52"/>
                      </a:cubicBezTo>
                      <a:cubicBezTo>
                        <a:pt x="211" y="53"/>
                        <a:pt x="209" y="55"/>
                        <a:pt x="210" y="58"/>
                      </a:cubicBezTo>
                      <a:cubicBezTo>
                        <a:pt x="212" y="66"/>
                        <a:pt x="210" y="74"/>
                        <a:pt x="207" y="82"/>
                      </a:cubicBezTo>
                      <a:cubicBezTo>
                        <a:pt x="207" y="77"/>
                        <a:pt x="208" y="72"/>
                        <a:pt x="208" y="68"/>
                      </a:cubicBezTo>
                      <a:cubicBezTo>
                        <a:pt x="208" y="66"/>
                        <a:pt x="207" y="65"/>
                        <a:pt x="206" y="64"/>
                      </a:cubicBezTo>
                      <a:cubicBezTo>
                        <a:pt x="205" y="65"/>
                        <a:pt x="203" y="65"/>
                        <a:pt x="203" y="66"/>
                      </a:cubicBezTo>
                      <a:cubicBezTo>
                        <a:pt x="201" y="69"/>
                        <a:pt x="199" y="73"/>
                        <a:pt x="197" y="76"/>
                      </a:cubicBezTo>
                      <a:cubicBezTo>
                        <a:pt x="196" y="76"/>
                        <a:pt x="196" y="76"/>
                        <a:pt x="196" y="76"/>
                      </a:cubicBezTo>
                      <a:cubicBezTo>
                        <a:pt x="197" y="72"/>
                        <a:pt x="198" y="68"/>
                        <a:pt x="199" y="62"/>
                      </a:cubicBezTo>
                      <a:cubicBezTo>
                        <a:pt x="196" y="64"/>
                        <a:pt x="195" y="65"/>
                        <a:pt x="193" y="67"/>
                      </a:cubicBezTo>
                      <a:cubicBezTo>
                        <a:pt x="192" y="68"/>
                        <a:pt x="191" y="70"/>
                        <a:pt x="190" y="72"/>
                      </a:cubicBezTo>
                      <a:cubicBezTo>
                        <a:pt x="191" y="63"/>
                        <a:pt x="192" y="63"/>
                        <a:pt x="207" y="60"/>
                      </a:cubicBezTo>
                      <a:cubicBezTo>
                        <a:pt x="206" y="59"/>
                        <a:pt x="204" y="57"/>
                        <a:pt x="204" y="57"/>
                      </a:cubicBezTo>
                      <a:cubicBezTo>
                        <a:pt x="197" y="59"/>
                        <a:pt x="195" y="55"/>
                        <a:pt x="194" y="49"/>
                      </a:cubicBezTo>
                      <a:cubicBezTo>
                        <a:pt x="198" y="48"/>
                        <a:pt x="202" y="47"/>
                        <a:pt x="206" y="46"/>
                      </a:cubicBezTo>
                      <a:cubicBezTo>
                        <a:pt x="202" y="40"/>
                        <a:pt x="198" y="33"/>
                        <a:pt x="190" y="32"/>
                      </a:cubicBezTo>
                      <a:cubicBezTo>
                        <a:pt x="189" y="32"/>
                        <a:pt x="188" y="31"/>
                        <a:pt x="188" y="30"/>
                      </a:cubicBezTo>
                      <a:cubicBezTo>
                        <a:pt x="182" y="25"/>
                        <a:pt x="176" y="19"/>
                        <a:pt x="169" y="14"/>
                      </a:cubicBezTo>
                      <a:cubicBezTo>
                        <a:pt x="163" y="11"/>
                        <a:pt x="156" y="9"/>
                        <a:pt x="150" y="9"/>
                      </a:cubicBezTo>
                      <a:cubicBezTo>
                        <a:pt x="142" y="10"/>
                        <a:pt x="134" y="13"/>
                        <a:pt x="126" y="15"/>
                      </a:cubicBezTo>
                      <a:cubicBezTo>
                        <a:pt x="119" y="18"/>
                        <a:pt x="112" y="22"/>
                        <a:pt x="108" y="30"/>
                      </a:cubicBezTo>
                      <a:cubicBezTo>
                        <a:pt x="112" y="30"/>
                        <a:pt x="115" y="30"/>
                        <a:pt x="118" y="30"/>
                      </a:cubicBezTo>
                      <a:cubicBezTo>
                        <a:pt x="117" y="31"/>
                        <a:pt x="115" y="32"/>
                        <a:pt x="113" y="32"/>
                      </a:cubicBezTo>
                      <a:cubicBezTo>
                        <a:pt x="107" y="34"/>
                        <a:pt x="100" y="32"/>
                        <a:pt x="95" y="38"/>
                      </a:cubicBezTo>
                      <a:cubicBezTo>
                        <a:pt x="86" y="48"/>
                        <a:pt x="76" y="57"/>
                        <a:pt x="67" y="68"/>
                      </a:cubicBezTo>
                      <a:cubicBezTo>
                        <a:pt x="63" y="73"/>
                        <a:pt x="61" y="79"/>
                        <a:pt x="58" y="85"/>
                      </a:cubicBezTo>
                      <a:cubicBezTo>
                        <a:pt x="58" y="86"/>
                        <a:pt x="58" y="88"/>
                        <a:pt x="59" y="89"/>
                      </a:cubicBezTo>
                      <a:cubicBezTo>
                        <a:pt x="62" y="94"/>
                        <a:pt x="65" y="99"/>
                        <a:pt x="69" y="104"/>
                      </a:cubicBezTo>
                      <a:cubicBezTo>
                        <a:pt x="72" y="100"/>
                        <a:pt x="75" y="96"/>
                        <a:pt x="78" y="93"/>
                      </a:cubicBezTo>
                      <a:cubicBezTo>
                        <a:pt x="77" y="96"/>
                        <a:pt x="76" y="99"/>
                        <a:pt x="74" y="103"/>
                      </a:cubicBezTo>
                      <a:cubicBezTo>
                        <a:pt x="72" y="106"/>
                        <a:pt x="70" y="109"/>
                        <a:pt x="69" y="113"/>
                      </a:cubicBezTo>
                      <a:cubicBezTo>
                        <a:pt x="68" y="115"/>
                        <a:pt x="69" y="118"/>
                        <a:pt x="70" y="120"/>
                      </a:cubicBezTo>
                      <a:cubicBezTo>
                        <a:pt x="76" y="129"/>
                        <a:pt x="84" y="129"/>
                        <a:pt x="94" y="124"/>
                      </a:cubicBezTo>
                      <a:cubicBezTo>
                        <a:pt x="100" y="120"/>
                        <a:pt x="107" y="117"/>
                        <a:pt x="114" y="115"/>
                      </a:cubicBezTo>
                      <a:cubicBezTo>
                        <a:pt x="118" y="114"/>
                        <a:pt x="121" y="112"/>
                        <a:pt x="121" y="108"/>
                      </a:cubicBezTo>
                      <a:cubicBezTo>
                        <a:pt x="121" y="100"/>
                        <a:pt x="121" y="91"/>
                        <a:pt x="121" y="83"/>
                      </a:cubicBezTo>
                      <a:cubicBezTo>
                        <a:pt x="121" y="75"/>
                        <a:pt x="121" y="68"/>
                        <a:pt x="121" y="60"/>
                      </a:cubicBezTo>
                      <a:cubicBezTo>
                        <a:pt x="123" y="67"/>
                        <a:pt x="124" y="74"/>
                        <a:pt x="125" y="80"/>
                      </a:cubicBezTo>
                      <a:cubicBezTo>
                        <a:pt x="127" y="92"/>
                        <a:pt x="128" y="103"/>
                        <a:pt x="124" y="114"/>
                      </a:cubicBezTo>
                      <a:cubicBezTo>
                        <a:pt x="123" y="116"/>
                        <a:pt x="121" y="118"/>
                        <a:pt x="120" y="118"/>
                      </a:cubicBezTo>
                      <a:cubicBezTo>
                        <a:pt x="111" y="119"/>
                        <a:pt x="103" y="124"/>
                        <a:pt x="95" y="128"/>
                      </a:cubicBezTo>
                      <a:cubicBezTo>
                        <a:pt x="82" y="136"/>
                        <a:pt x="73" y="131"/>
                        <a:pt x="64" y="121"/>
                      </a:cubicBezTo>
                      <a:cubicBezTo>
                        <a:pt x="63" y="120"/>
                        <a:pt x="63" y="117"/>
                        <a:pt x="64" y="116"/>
                      </a:cubicBezTo>
                      <a:cubicBezTo>
                        <a:pt x="67" y="110"/>
                        <a:pt x="64" y="105"/>
                        <a:pt x="60" y="100"/>
                      </a:cubicBezTo>
                      <a:cubicBezTo>
                        <a:pt x="56" y="95"/>
                        <a:pt x="52" y="89"/>
                        <a:pt x="55" y="82"/>
                      </a:cubicBezTo>
                      <a:cubicBezTo>
                        <a:pt x="56" y="77"/>
                        <a:pt x="59" y="73"/>
                        <a:pt x="62" y="69"/>
                      </a:cubicBezTo>
                      <a:cubicBezTo>
                        <a:pt x="66" y="62"/>
                        <a:pt x="72" y="56"/>
                        <a:pt x="77" y="49"/>
                      </a:cubicBezTo>
                      <a:cubicBezTo>
                        <a:pt x="76" y="49"/>
                        <a:pt x="74" y="49"/>
                        <a:pt x="74" y="49"/>
                      </a:cubicBezTo>
                      <a:cubicBezTo>
                        <a:pt x="61" y="52"/>
                        <a:pt x="50" y="56"/>
                        <a:pt x="40" y="64"/>
                      </a:cubicBezTo>
                      <a:cubicBezTo>
                        <a:pt x="28" y="75"/>
                        <a:pt x="21" y="88"/>
                        <a:pt x="20" y="105"/>
                      </a:cubicBezTo>
                      <a:cubicBezTo>
                        <a:pt x="19" y="122"/>
                        <a:pt x="25" y="137"/>
                        <a:pt x="34" y="152"/>
                      </a:cubicBezTo>
                      <a:cubicBezTo>
                        <a:pt x="35" y="154"/>
                        <a:pt x="37" y="158"/>
                        <a:pt x="36" y="161"/>
                      </a:cubicBezTo>
                      <a:cubicBezTo>
                        <a:pt x="36" y="165"/>
                        <a:pt x="35" y="169"/>
                        <a:pt x="33" y="172"/>
                      </a:cubicBezTo>
                      <a:cubicBezTo>
                        <a:pt x="32" y="177"/>
                        <a:pt x="33" y="179"/>
                        <a:pt x="36" y="180"/>
                      </a:cubicBezTo>
                      <a:cubicBezTo>
                        <a:pt x="44" y="182"/>
                        <a:pt x="51" y="183"/>
                        <a:pt x="58" y="184"/>
                      </a:cubicBezTo>
                      <a:cubicBezTo>
                        <a:pt x="60" y="184"/>
                        <a:pt x="62" y="182"/>
                        <a:pt x="62" y="181"/>
                      </a:cubicBezTo>
                      <a:cubicBezTo>
                        <a:pt x="63" y="178"/>
                        <a:pt x="63" y="174"/>
                        <a:pt x="65" y="172"/>
                      </a:cubicBezTo>
                      <a:cubicBezTo>
                        <a:pt x="70" y="166"/>
                        <a:pt x="70" y="159"/>
                        <a:pt x="70" y="152"/>
                      </a:cubicBezTo>
                      <a:cubicBezTo>
                        <a:pt x="70" y="151"/>
                        <a:pt x="70" y="150"/>
                        <a:pt x="70" y="149"/>
                      </a:cubicBezTo>
                      <a:cubicBezTo>
                        <a:pt x="70" y="148"/>
                        <a:pt x="70" y="148"/>
                        <a:pt x="70" y="147"/>
                      </a:cubicBezTo>
                      <a:cubicBezTo>
                        <a:pt x="71" y="154"/>
                        <a:pt x="75" y="154"/>
                        <a:pt x="80" y="154"/>
                      </a:cubicBezTo>
                      <a:cubicBezTo>
                        <a:pt x="82" y="154"/>
                        <a:pt x="85" y="154"/>
                        <a:pt x="87" y="154"/>
                      </a:cubicBezTo>
                      <a:cubicBezTo>
                        <a:pt x="93" y="154"/>
                        <a:pt x="101" y="156"/>
                        <a:pt x="103" y="145"/>
                      </a:cubicBezTo>
                      <a:cubicBezTo>
                        <a:pt x="103" y="151"/>
                        <a:pt x="103" y="155"/>
                        <a:pt x="103" y="157"/>
                      </a:cubicBezTo>
                      <a:cubicBezTo>
                        <a:pt x="99" y="159"/>
                        <a:pt x="96" y="161"/>
                        <a:pt x="93" y="162"/>
                      </a:cubicBezTo>
                      <a:cubicBezTo>
                        <a:pt x="89" y="164"/>
                        <a:pt x="88" y="168"/>
                        <a:pt x="90" y="170"/>
                      </a:cubicBezTo>
                      <a:cubicBezTo>
                        <a:pt x="93" y="176"/>
                        <a:pt x="96" y="181"/>
                        <a:pt x="100" y="186"/>
                      </a:cubicBezTo>
                      <a:cubicBezTo>
                        <a:pt x="104" y="189"/>
                        <a:pt x="109" y="188"/>
                        <a:pt x="113" y="184"/>
                      </a:cubicBezTo>
                      <a:cubicBezTo>
                        <a:pt x="114" y="182"/>
                        <a:pt x="116" y="180"/>
                        <a:pt x="118" y="179"/>
                      </a:cubicBezTo>
                      <a:cubicBezTo>
                        <a:pt x="122" y="175"/>
                        <a:pt x="126" y="172"/>
                        <a:pt x="130" y="169"/>
                      </a:cubicBezTo>
                      <a:cubicBezTo>
                        <a:pt x="141" y="158"/>
                        <a:pt x="146" y="143"/>
                        <a:pt x="150" y="128"/>
                      </a:cubicBezTo>
                      <a:cubicBezTo>
                        <a:pt x="150" y="127"/>
                        <a:pt x="148" y="125"/>
                        <a:pt x="147" y="124"/>
                      </a:cubicBezTo>
                      <a:cubicBezTo>
                        <a:pt x="145" y="121"/>
                        <a:pt x="142" y="119"/>
                        <a:pt x="139" y="117"/>
                      </a:cubicBezTo>
                      <a:close/>
                      <a:moveTo>
                        <a:pt x="19" y="133"/>
                      </a:moveTo>
                      <a:cubicBezTo>
                        <a:pt x="17" y="135"/>
                        <a:pt x="13" y="137"/>
                        <a:pt x="10" y="140"/>
                      </a:cubicBezTo>
                      <a:cubicBezTo>
                        <a:pt x="9" y="141"/>
                        <a:pt x="8" y="143"/>
                        <a:pt x="8" y="145"/>
                      </a:cubicBezTo>
                      <a:cubicBezTo>
                        <a:pt x="8" y="152"/>
                        <a:pt x="19" y="163"/>
                        <a:pt x="27" y="162"/>
                      </a:cubicBezTo>
                      <a:cubicBezTo>
                        <a:pt x="31" y="162"/>
                        <a:pt x="33" y="159"/>
                        <a:pt x="31" y="155"/>
                      </a:cubicBezTo>
                      <a:cubicBezTo>
                        <a:pt x="27" y="147"/>
                        <a:pt x="23" y="140"/>
                        <a:pt x="19" y="133"/>
                      </a:cubicBezTo>
                      <a:close/>
                      <a:moveTo>
                        <a:pt x="153" y="138"/>
                      </a:moveTo>
                      <a:cubicBezTo>
                        <a:pt x="147" y="150"/>
                        <a:pt x="141" y="161"/>
                        <a:pt x="135" y="172"/>
                      </a:cubicBezTo>
                      <a:cubicBezTo>
                        <a:pt x="142" y="172"/>
                        <a:pt x="148" y="173"/>
                        <a:pt x="155" y="172"/>
                      </a:cubicBezTo>
                      <a:cubicBezTo>
                        <a:pt x="156" y="172"/>
                        <a:pt x="157" y="169"/>
                        <a:pt x="157" y="168"/>
                      </a:cubicBezTo>
                      <a:cubicBezTo>
                        <a:pt x="157" y="161"/>
                        <a:pt x="157" y="155"/>
                        <a:pt x="156" y="149"/>
                      </a:cubicBezTo>
                      <a:cubicBezTo>
                        <a:pt x="155" y="145"/>
                        <a:pt x="154" y="142"/>
                        <a:pt x="153" y="138"/>
                      </a:cubicBezTo>
                      <a:close/>
                      <a:moveTo>
                        <a:pt x="19" y="87"/>
                      </a:moveTo>
                      <a:cubicBezTo>
                        <a:pt x="17" y="88"/>
                        <a:pt x="15" y="89"/>
                        <a:pt x="14" y="89"/>
                      </a:cubicBezTo>
                      <a:cubicBezTo>
                        <a:pt x="12" y="89"/>
                        <a:pt x="10" y="89"/>
                        <a:pt x="10" y="88"/>
                      </a:cubicBezTo>
                      <a:cubicBezTo>
                        <a:pt x="9" y="87"/>
                        <a:pt x="8" y="85"/>
                        <a:pt x="8" y="83"/>
                      </a:cubicBezTo>
                      <a:cubicBezTo>
                        <a:pt x="10" y="78"/>
                        <a:pt x="11" y="73"/>
                        <a:pt x="13" y="68"/>
                      </a:cubicBezTo>
                      <a:cubicBezTo>
                        <a:pt x="12" y="68"/>
                        <a:pt x="12" y="68"/>
                        <a:pt x="11" y="68"/>
                      </a:cubicBezTo>
                      <a:cubicBezTo>
                        <a:pt x="9" y="70"/>
                        <a:pt x="6" y="72"/>
                        <a:pt x="4" y="75"/>
                      </a:cubicBezTo>
                      <a:cubicBezTo>
                        <a:pt x="2" y="78"/>
                        <a:pt x="6" y="91"/>
                        <a:pt x="10" y="93"/>
                      </a:cubicBezTo>
                      <a:cubicBezTo>
                        <a:pt x="14" y="95"/>
                        <a:pt x="19" y="92"/>
                        <a:pt x="1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81" name="Freeform 8"/>
                <p:cNvSpPr>
                  <a:spLocks/>
                </p:cNvSpPr>
                <p:nvPr/>
              </p:nvSpPr>
              <p:spPr bwMode="auto">
                <a:xfrm>
                  <a:off x="9288433" y="457468"/>
                  <a:ext cx="93663" cy="114300"/>
                </a:xfrm>
                <a:custGeom>
                  <a:avLst/>
                  <a:gdLst>
                    <a:gd name="T0" fmla="*/ 11 w 25"/>
                    <a:gd name="T1" fmla="*/ 0 h 30"/>
                    <a:gd name="T2" fmla="*/ 23 w 25"/>
                    <a:gd name="T3" fmla="*/ 22 h 30"/>
                    <a:gd name="T4" fmla="*/ 19 w 25"/>
                    <a:gd name="T5" fmla="*/ 29 h 30"/>
                    <a:gd name="T6" fmla="*/ 0 w 25"/>
                    <a:gd name="T7" fmla="*/ 12 h 30"/>
                    <a:gd name="T8" fmla="*/ 2 w 25"/>
                    <a:gd name="T9" fmla="*/ 7 h 30"/>
                    <a:gd name="T10" fmla="*/ 11 w 25"/>
                    <a:gd name="T11" fmla="*/ 0 h 30"/>
                  </a:gdLst>
                  <a:ahLst/>
                  <a:cxnLst>
                    <a:cxn ang="0">
                      <a:pos x="T0" y="T1"/>
                    </a:cxn>
                    <a:cxn ang="0">
                      <a:pos x="T2" y="T3"/>
                    </a:cxn>
                    <a:cxn ang="0">
                      <a:pos x="T4" y="T5"/>
                    </a:cxn>
                    <a:cxn ang="0">
                      <a:pos x="T6" y="T7"/>
                    </a:cxn>
                    <a:cxn ang="0">
                      <a:pos x="T8" y="T9"/>
                    </a:cxn>
                    <a:cxn ang="0">
                      <a:pos x="T10" y="T11"/>
                    </a:cxn>
                  </a:cxnLst>
                  <a:rect l="0" t="0" r="r" b="b"/>
                  <a:pathLst>
                    <a:path w="25" h="30">
                      <a:moveTo>
                        <a:pt x="11" y="0"/>
                      </a:moveTo>
                      <a:cubicBezTo>
                        <a:pt x="15" y="7"/>
                        <a:pt x="19" y="14"/>
                        <a:pt x="23" y="22"/>
                      </a:cubicBezTo>
                      <a:cubicBezTo>
                        <a:pt x="25" y="26"/>
                        <a:pt x="23" y="29"/>
                        <a:pt x="19" y="29"/>
                      </a:cubicBezTo>
                      <a:cubicBezTo>
                        <a:pt x="11" y="30"/>
                        <a:pt x="0" y="19"/>
                        <a:pt x="0" y="12"/>
                      </a:cubicBezTo>
                      <a:cubicBezTo>
                        <a:pt x="0" y="10"/>
                        <a:pt x="1" y="8"/>
                        <a:pt x="2" y="7"/>
                      </a:cubicBezTo>
                      <a:cubicBezTo>
                        <a:pt x="5" y="4"/>
                        <a:pt x="9"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82" name="Freeform 9"/>
                <p:cNvSpPr>
                  <a:spLocks/>
                </p:cNvSpPr>
                <p:nvPr/>
              </p:nvSpPr>
              <p:spPr bwMode="auto">
                <a:xfrm>
                  <a:off x="9766271" y="476518"/>
                  <a:ext cx="82550" cy="133350"/>
                </a:xfrm>
                <a:custGeom>
                  <a:avLst/>
                  <a:gdLst>
                    <a:gd name="T0" fmla="*/ 18 w 22"/>
                    <a:gd name="T1" fmla="*/ 0 h 35"/>
                    <a:gd name="T2" fmla="*/ 21 w 22"/>
                    <a:gd name="T3" fmla="*/ 11 h 35"/>
                    <a:gd name="T4" fmla="*/ 22 w 22"/>
                    <a:gd name="T5" fmla="*/ 30 h 35"/>
                    <a:gd name="T6" fmla="*/ 20 w 22"/>
                    <a:gd name="T7" fmla="*/ 34 h 35"/>
                    <a:gd name="T8" fmla="*/ 0 w 22"/>
                    <a:gd name="T9" fmla="*/ 34 h 35"/>
                    <a:gd name="T10" fmla="*/ 18 w 22"/>
                    <a:gd name="T11" fmla="*/ 0 h 35"/>
                  </a:gdLst>
                  <a:ahLst/>
                  <a:cxnLst>
                    <a:cxn ang="0">
                      <a:pos x="T0" y="T1"/>
                    </a:cxn>
                    <a:cxn ang="0">
                      <a:pos x="T2" y="T3"/>
                    </a:cxn>
                    <a:cxn ang="0">
                      <a:pos x="T4" y="T5"/>
                    </a:cxn>
                    <a:cxn ang="0">
                      <a:pos x="T6" y="T7"/>
                    </a:cxn>
                    <a:cxn ang="0">
                      <a:pos x="T8" y="T9"/>
                    </a:cxn>
                    <a:cxn ang="0">
                      <a:pos x="T10" y="T11"/>
                    </a:cxn>
                  </a:cxnLst>
                  <a:rect l="0" t="0" r="r" b="b"/>
                  <a:pathLst>
                    <a:path w="22" h="35">
                      <a:moveTo>
                        <a:pt x="18" y="0"/>
                      </a:moveTo>
                      <a:cubicBezTo>
                        <a:pt x="19" y="4"/>
                        <a:pt x="20" y="7"/>
                        <a:pt x="21" y="11"/>
                      </a:cubicBezTo>
                      <a:cubicBezTo>
                        <a:pt x="22" y="17"/>
                        <a:pt x="22" y="23"/>
                        <a:pt x="22" y="30"/>
                      </a:cubicBezTo>
                      <a:cubicBezTo>
                        <a:pt x="22" y="31"/>
                        <a:pt x="21" y="34"/>
                        <a:pt x="20" y="34"/>
                      </a:cubicBezTo>
                      <a:cubicBezTo>
                        <a:pt x="13" y="35"/>
                        <a:pt x="7" y="34"/>
                        <a:pt x="0" y="34"/>
                      </a:cubicBezTo>
                      <a:cubicBezTo>
                        <a:pt x="6" y="23"/>
                        <a:pt x="12" y="1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83" name="Freeform 10"/>
                <p:cNvSpPr>
                  <a:spLocks/>
                </p:cNvSpPr>
                <p:nvPr/>
              </p:nvSpPr>
              <p:spPr bwMode="auto">
                <a:xfrm>
                  <a:off x="9266208" y="211405"/>
                  <a:ext cx="63500" cy="103188"/>
                </a:xfrm>
                <a:custGeom>
                  <a:avLst/>
                  <a:gdLst>
                    <a:gd name="T0" fmla="*/ 17 w 17"/>
                    <a:gd name="T1" fmla="*/ 19 h 27"/>
                    <a:gd name="T2" fmla="*/ 8 w 17"/>
                    <a:gd name="T3" fmla="*/ 25 h 27"/>
                    <a:gd name="T4" fmla="*/ 2 w 17"/>
                    <a:gd name="T5" fmla="*/ 7 h 27"/>
                    <a:gd name="T6" fmla="*/ 9 w 17"/>
                    <a:gd name="T7" fmla="*/ 0 h 27"/>
                    <a:gd name="T8" fmla="*/ 11 w 17"/>
                    <a:gd name="T9" fmla="*/ 0 h 27"/>
                    <a:gd name="T10" fmla="*/ 6 w 17"/>
                    <a:gd name="T11" fmla="*/ 15 h 27"/>
                    <a:gd name="T12" fmla="*/ 8 w 17"/>
                    <a:gd name="T13" fmla="*/ 20 h 27"/>
                    <a:gd name="T14" fmla="*/ 12 w 17"/>
                    <a:gd name="T15" fmla="*/ 21 h 27"/>
                    <a:gd name="T16" fmla="*/ 17 w 17"/>
                    <a:gd name="T1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7">
                      <a:moveTo>
                        <a:pt x="17" y="19"/>
                      </a:moveTo>
                      <a:cubicBezTo>
                        <a:pt x="17" y="24"/>
                        <a:pt x="12" y="27"/>
                        <a:pt x="8" y="25"/>
                      </a:cubicBezTo>
                      <a:cubicBezTo>
                        <a:pt x="4" y="23"/>
                        <a:pt x="0" y="10"/>
                        <a:pt x="2" y="7"/>
                      </a:cubicBezTo>
                      <a:cubicBezTo>
                        <a:pt x="4" y="4"/>
                        <a:pt x="7" y="2"/>
                        <a:pt x="9" y="0"/>
                      </a:cubicBezTo>
                      <a:cubicBezTo>
                        <a:pt x="10" y="0"/>
                        <a:pt x="10" y="0"/>
                        <a:pt x="11" y="0"/>
                      </a:cubicBezTo>
                      <a:cubicBezTo>
                        <a:pt x="9" y="5"/>
                        <a:pt x="8" y="10"/>
                        <a:pt x="6" y="15"/>
                      </a:cubicBezTo>
                      <a:cubicBezTo>
                        <a:pt x="6" y="17"/>
                        <a:pt x="7" y="19"/>
                        <a:pt x="8" y="20"/>
                      </a:cubicBezTo>
                      <a:cubicBezTo>
                        <a:pt x="8" y="21"/>
                        <a:pt x="10" y="21"/>
                        <a:pt x="12" y="21"/>
                      </a:cubicBezTo>
                      <a:cubicBezTo>
                        <a:pt x="13" y="21"/>
                        <a:pt x="15" y="20"/>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84" name="Freeform 11"/>
                <p:cNvSpPr>
                  <a:spLocks noEditPoints="1"/>
                </p:cNvSpPr>
                <p:nvPr/>
              </p:nvSpPr>
              <p:spPr bwMode="auto">
                <a:xfrm>
                  <a:off x="9829771" y="159018"/>
                  <a:ext cx="93663" cy="68263"/>
                </a:xfrm>
                <a:custGeom>
                  <a:avLst/>
                  <a:gdLst>
                    <a:gd name="T0" fmla="*/ 0 w 25"/>
                    <a:gd name="T1" fmla="*/ 12 h 18"/>
                    <a:gd name="T2" fmla="*/ 18 w 25"/>
                    <a:gd name="T3" fmla="*/ 0 h 18"/>
                    <a:gd name="T4" fmla="*/ 25 w 25"/>
                    <a:gd name="T5" fmla="*/ 8 h 18"/>
                    <a:gd name="T6" fmla="*/ 9 w 25"/>
                    <a:gd name="T7" fmla="*/ 18 h 18"/>
                    <a:gd name="T8" fmla="*/ 4 w 25"/>
                    <a:gd name="T9" fmla="*/ 11 h 18"/>
                    <a:gd name="T10" fmla="*/ 0 w 25"/>
                    <a:gd name="T11" fmla="*/ 12 h 18"/>
                    <a:gd name="T12" fmla="*/ 15 w 25"/>
                    <a:gd name="T13" fmla="*/ 11 h 18"/>
                    <a:gd name="T14" fmla="*/ 10 w 25"/>
                    <a:gd name="T15" fmla="*/ 9 h 18"/>
                    <a:gd name="T16" fmla="*/ 7 w 25"/>
                    <a:gd name="T17" fmla="*/ 12 h 18"/>
                    <a:gd name="T18" fmla="*/ 9 w 25"/>
                    <a:gd name="T19" fmla="*/ 15 h 18"/>
                    <a:gd name="T20" fmla="*/ 15 w 25"/>
                    <a:gd name="T2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0" y="12"/>
                      </a:moveTo>
                      <a:cubicBezTo>
                        <a:pt x="8" y="3"/>
                        <a:pt x="8" y="3"/>
                        <a:pt x="18" y="0"/>
                      </a:cubicBezTo>
                      <a:cubicBezTo>
                        <a:pt x="18" y="5"/>
                        <a:pt x="21" y="8"/>
                        <a:pt x="25" y="8"/>
                      </a:cubicBezTo>
                      <a:cubicBezTo>
                        <a:pt x="19" y="11"/>
                        <a:pt x="14" y="15"/>
                        <a:pt x="9" y="18"/>
                      </a:cubicBezTo>
                      <a:cubicBezTo>
                        <a:pt x="7" y="16"/>
                        <a:pt x="6" y="14"/>
                        <a:pt x="4" y="11"/>
                      </a:cubicBezTo>
                      <a:cubicBezTo>
                        <a:pt x="3" y="11"/>
                        <a:pt x="2" y="11"/>
                        <a:pt x="0" y="12"/>
                      </a:cubicBezTo>
                      <a:close/>
                      <a:moveTo>
                        <a:pt x="15" y="11"/>
                      </a:moveTo>
                      <a:cubicBezTo>
                        <a:pt x="13" y="10"/>
                        <a:pt x="11" y="9"/>
                        <a:pt x="10" y="9"/>
                      </a:cubicBezTo>
                      <a:cubicBezTo>
                        <a:pt x="9" y="9"/>
                        <a:pt x="7" y="11"/>
                        <a:pt x="7" y="12"/>
                      </a:cubicBezTo>
                      <a:cubicBezTo>
                        <a:pt x="7" y="13"/>
                        <a:pt x="8" y="14"/>
                        <a:pt x="9" y="15"/>
                      </a:cubicBezTo>
                      <a:cubicBezTo>
                        <a:pt x="11" y="14"/>
                        <a:pt x="12" y="13"/>
                        <a:pt x="1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85" name="Freeform 12"/>
                <p:cNvSpPr>
                  <a:spLocks/>
                </p:cNvSpPr>
                <p:nvPr/>
              </p:nvSpPr>
              <p:spPr bwMode="auto">
                <a:xfrm>
                  <a:off x="9604346" y="101868"/>
                  <a:ext cx="101600" cy="98425"/>
                </a:xfrm>
                <a:custGeom>
                  <a:avLst/>
                  <a:gdLst>
                    <a:gd name="T0" fmla="*/ 27 w 27"/>
                    <a:gd name="T1" fmla="*/ 2 h 26"/>
                    <a:gd name="T2" fmla="*/ 11 w 27"/>
                    <a:gd name="T3" fmla="*/ 16 h 26"/>
                    <a:gd name="T4" fmla="*/ 10 w 27"/>
                    <a:gd name="T5" fmla="*/ 9 h 26"/>
                    <a:gd name="T6" fmla="*/ 9 w 27"/>
                    <a:gd name="T7" fmla="*/ 9 h 26"/>
                    <a:gd name="T8" fmla="*/ 0 w 27"/>
                    <a:gd name="T9" fmla="*/ 26 h 26"/>
                    <a:gd name="T10" fmla="*/ 27 w 27"/>
                    <a:gd name="T11" fmla="*/ 2 h 26"/>
                  </a:gdLst>
                  <a:ahLst/>
                  <a:cxnLst>
                    <a:cxn ang="0">
                      <a:pos x="T0" y="T1"/>
                    </a:cxn>
                    <a:cxn ang="0">
                      <a:pos x="T2" y="T3"/>
                    </a:cxn>
                    <a:cxn ang="0">
                      <a:pos x="T4" y="T5"/>
                    </a:cxn>
                    <a:cxn ang="0">
                      <a:pos x="T6" y="T7"/>
                    </a:cxn>
                    <a:cxn ang="0">
                      <a:pos x="T8" y="T9"/>
                    </a:cxn>
                    <a:cxn ang="0">
                      <a:pos x="T10" y="T11"/>
                    </a:cxn>
                  </a:cxnLst>
                  <a:rect l="0" t="0" r="r" b="b"/>
                  <a:pathLst>
                    <a:path w="27" h="26">
                      <a:moveTo>
                        <a:pt x="27" y="2"/>
                      </a:moveTo>
                      <a:cubicBezTo>
                        <a:pt x="18" y="3"/>
                        <a:pt x="14" y="8"/>
                        <a:pt x="11" y="16"/>
                      </a:cubicBezTo>
                      <a:cubicBezTo>
                        <a:pt x="11" y="14"/>
                        <a:pt x="10" y="12"/>
                        <a:pt x="10" y="9"/>
                      </a:cubicBezTo>
                      <a:cubicBezTo>
                        <a:pt x="10" y="9"/>
                        <a:pt x="9" y="9"/>
                        <a:pt x="9" y="9"/>
                      </a:cubicBezTo>
                      <a:cubicBezTo>
                        <a:pt x="6" y="15"/>
                        <a:pt x="3" y="21"/>
                        <a:pt x="0" y="26"/>
                      </a:cubicBezTo>
                      <a:cubicBezTo>
                        <a:pt x="3" y="6"/>
                        <a:pt x="10"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86" name="Freeform 13"/>
                <p:cNvSpPr>
                  <a:spLocks/>
                </p:cNvSpPr>
                <p:nvPr/>
              </p:nvSpPr>
              <p:spPr bwMode="auto">
                <a:xfrm>
                  <a:off x="10071071" y="124093"/>
                  <a:ext cx="52388" cy="42863"/>
                </a:xfrm>
                <a:custGeom>
                  <a:avLst/>
                  <a:gdLst>
                    <a:gd name="T0" fmla="*/ 14 w 14"/>
                    <a:gd name="T1" fmla="*/ 0 h 11"/>
                    <a:gd name="T2" fmla="*/ 0 w 14"/>
                    <a:gd name="T3" fmla="*/ 10 h 11"/>
                    <a:gd name="T4" fmla="*/ 14 w 14"/>
                    <a:gd name="T5" fmla="*/ 0 h 11"/>
                  </a:gdLst>
                  <a:ahLst/>
                  <a:cxnLst>
                    <a:cxn ang="0">
                      <a:pos x="T0" y="T1"/>
                    </a:cxn>
                    <a:cxn ang="0">
                      <a:pos x="T2" y="T3"/>
                    </a:cxn>
                    <a:cxn ang="0">
                      <a:pos x="T4" y="T5"/>
                    </a:cxn>
                  </a:cxnLst>
                  <a:rect l="0" t="0" r="r" b="b"/>
                  <a:pathLst>
                    <a:path w="14" h="11">
                      <a:moveTo>
                        <a:pt x="14" y="0"/>
                      </a:moveTo>
                      <a:cubicBezTo>
                        <a:pt x="11" y="7"/>
                        <a:pt x="5" y="11"/>
                        <a:pt x="0" y="10"/>
                      </a:cubicBezTo>
                      <a:cubicBezTo>
                        <a:pt x="4" y="7"/>
                        <a:pt x="9"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87" name="Freeform 14"/>
                <p:cNvSpPr>
                  <a:spLocks/>
                </p:cNvSpPr>
                <p:nvPr/>
              </p:nvSpPr>
              <p:spPr bwMode="auto">
                <a:xfrm>
                  <a:off x="9799608" y="106630"/>
                  <a:ext cx="38100" cy="36513"/>
                </a:xfrm>
                <a:custGeom>
                  <a:avLst/>
                  <a:gdLst>
                    <a:gd name="T0" fmla="*/ 1 w 10"/>
                    <a:gd name="T1" fmla="*/ 10 h 10"/>
                    <a:gd name="T2" fmla="*/ 10 w 10"/>
                    <a:gd name="T3" fmla="*/ 0 h 10"/>
                    <a:gd name="T4" fmla="*/ 1 w 10"/>
                    <a:gd name="T5" fmla="*/ 10 h 10"/>
                  </a:gdLst>
                  <a:ahLst/>
                  <a:cxnLst>
                    <a:cxn ang="0">
                      <a:pos x="T0" y="T1"/>
                    </a:cxn>
                    <a:cxn ang="0">
                      <a:pos x="T2" y="T3"/>
                    </a:cxn>
                    <a:cxn ang="0">
                      <a:pos x="T4" y="T5"/>
                    </a:cxn>
                  </a:cxnLst>
                  <a:rect l="0" t="0" r="r" b="b"/>
                  <a:pathLst>
                    <a:path w="10" h="10">
                      <a:moveTo>
                        <a:pt x="1" y="10"/>
                      </a:moveTo>
                      <a:cubicBezTo>
                        <a:pt x="0" y="5"/>
                        <a:pt x="2" y="3"/>
                        <a:pt x="10" y="0"/>
                      </a:cubicBezTo>
                      <a:cubicBezTo>
                        <a:pt x="7" y="3"/>
                        <a:pt x="4" y="7"/>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88" name="Freeform 15"/>
                <p:cNvSpPr>
                  <a:spLocks/>
                </p:cNvSpPr>
                <p:nvPr/>
              </p:nvSpPr>
              <p:spPr bwMode="auto">
                <a:xfrm>
                  <a:off x="9874221" y="347930"/>
                  <a:ext cx="23813" cy="19050"/>
                </a:xfrm>
                <a:custGeom>
                  <a:avLst/>
                  <a:gdLst>
                    <a:gd name="T0" fmla="*/ 6 w 6"/>
                    <a:gd name="T1" fmla="*/ 0 h 5"/>
                    <a:gd name="T2" fmla="*/ 0 w 6"/>
                    <a:gd name="T3" fmla="*/ 5 h 5"/>
                    <a:gd name="T4" fmla="*/ 6 w 6"/>
                    <a:gd name="T5" fmla="*/ 0 h 5"/>
                  </a:gdLst>
                  <a:ahLst/>
                  <a:cxnLst>
                    <a:cxn ang="0">
                      <a:pos x="T0" y="T1"/>
                    </a:cxn>
                    <a:cxn ang="0">
                      <a:pos x="T2" y="T3"/>
                    </a:cxn>
                    <a:cxn ang="0">
                      <a:pos x="T4" y="T5"/>
                    </a:cxn>
                  </a:cxnLst>
                  <a:rect l="0" t="0" r="r" b="b"/>
                  <a:pathLst>
                    <a:path w="6" h="5">
                      <a:moveTo>
                        <a:pt x="6" y="0"/>
                      </a:moveTo>
                      <a:cubicBezTo>
                        <a:pt x="4" y="2"/>
                        <a:pt x="1" y="4"/>
                        <a:pt x="0" y="5"/>
                      </a:cubicBezTo>
                      <a:cubicBezTo>
                        <a:pt x="0" y="3"/>
                        <a:pt x="2"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89" name="Freeform 16"/>
                <p:cNvSpPr>
                  <a:spLocks/>
                </p:cNvSpPr>
                <p:nvPr/>
              </p:nvSpPr>
              <p:spPr bwMode="auto">
                <a:xfrm>
                  <a:off x="9856758" y="192355"/>
                  <a:ext cx="30163" cy="23813"/>
                </a:xfrm>
                <a:custGeom>
                  <a:avLst/>
                  <a:gdLst>
                    <a:gd name="T0" fmla="*/ 8 w 8"/>
                    <a:gd name="T1" fmla="*/ 2 h 6"/>
                    <a:gd name="T2" fmla="*/ 2 w 8"/>
                    <a:gd name="T3" fmla="*/ 6 h 6"/>
                    <a:gd name="T4" fmla="*/ 0 w 8"/>
                    <a:gd name="T5" fmla="*/ 3 h 6"/>
                    <a:gd name="T6" fmla="*/ 3 w 8"/>
                    <a:gd name="T7" fmla="*/ 0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cubicBezTo>
                        <a:pt x="5" y="4"/>
                        <a:pt x="4" y="5"/>
                        <a:pt x="2" y="6"/>
                      </a:cubicBezTo>
                      <a:cubicBezTo>
                        <a:pt x="1" y="5"/>
                        <a:pt x="0" y="4"/>
                        <a:pt x="0" y="3"/>
                      </a:cubicBezTo>
                      <a:cubicBezTo>
                        <a:pt x="0" y="2"/>
                        <a:pt x="2" y="0"/>
                        <a:pt x="3" y="0"/>
                      </a:cubicBezTo>
                      <a:cubicBezTo>
                        <a:pt x="4" y="0"/>
                        <a:pt x="6"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676" name="Freeform 23"/>
              <p:cNvSpPr>
                <a:spLocks/>
              </p:cNvSpPr>
              <p:nvPr/>
            </p:nvSpPr>
            <p:spPr bwMode="auto">
              <a:xfrm>
                <a:off x="8266810" y="52676"/>
                <a:ext cx="171435" cy="464849"/>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77" name="Freeform 24"/>
              <p:cNvSpPr>
                <a:spLocks/>
              </p:cNvSpPr>
              <p:nvPr/>
            </p:nvSpPr>
            <p:spPr bwMode="auto">
              <a:xfrm>
                <a:off x="8567726" y="52676"/>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78" name="Freeform 17"/>
              <p:cNvSpPr>
                <a:spLocks/>
              </p:cNvSpPr>
              <p:nvPr/>
            </p:nvSpPr>
            <p:spPr bwMode="auto">
              <a:xfrm>
                <a:off x="8868642" y="52675"/>
                <a:ext cx="164840" cy="464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sp>
            <p:nvSpPr>
              <p:cNvPr id="1679" name="Freeform 24"/>
              <p:cNvSpPr>
                <a:spLocks/>
              </p:cNvSpPr>
              <p:nvPr/>
            </p:nvSpPr>
            <p:spPr bwMode="auto">
              <a:xfrm>
                <a:off x="216679" y="46890"/>
                <a:ext cx="171435" cy="464849"/>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0000"/>
                  </a:solidFill>
                </a:endParaRPr>
              </a:p>
            </p:txBody>
          </p:sp>
        </p:grpSp>
      </p:grpSp>
      <p:sp>
        <p:nvSpPr>
          <p:cNvPr id="2554" name="Rectangle 2553"/>
          <p:cNvSpPr/>
          <p:nvPr/>
        </p:nvSpPr>
        <p:spPr bwMode="auto">
          <a:xfrm>
            <a:off x="1" y="0"/>
            <a:ext cx="12436475" cy="6994525"/>
          </a:xfrm>
          <a:prstGeom prst="rect">
            <a:avLst/>
          </a:prstGeom>
          <a:solidFill>
            <a:schemeClr val="accent3">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254211001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Mission Critical Screen">
    <p:spTree>
      <p:nvGrpSpPr>
        <p:cNvPr id="1" name=""/>
        <p:cNvGrpSpPr/>
        <p:nvPr/>
      </p:nvGrpSpPr>
      <p:grpSpPr>
        <a:xfrm>
          <a:off x="0" y="0"/>
          <a:ext cx="0" cy="0"/>
          <a:chOff x="0" y="0"/>
          <a:chExt cx="0" cy="0"/>
        </a:xfrm>
      </p:grpSpPr>
      <p:sp>
        <p:nvSpPr>
          <p:cNvPr id="7" name="Picture Placeholder 6"/>
          <p:cNvSpPr>
            <a:spLocks noGrp="1"/>
          </p:cNvSpPr>
          <p:nvPr>
            <p:ph type="pic" sz="quarter" idx="12" hasCustomPrompt="1"/>
          </p:nvPr>
        </p:nvSpPr>
        <p:spPr>
          <a:xfrm>
            <a:off x="269876" y="1724346"/>
            <a:ext cx="7294563" cy="4575971"/>
          </a:xfrm>
          <a:ln w="152400">
            <a:noFill/>
          </a:ln>
        </p:spPr>
        <p:txBody>
          <a:bodyPr/>
          <a:lstStyle>
            <a:lvl1pPr marL="0" indent="0">
              <a:buNone/>
              <a:defRPr>
                <a:solidFill>
                  <a:schemeClr val="tx1"/>
                </a:solidFill>
              </a:defRPr>
            </a:lvl1pPr>
          </a:lstStyle>
          <a:p>
            <a:r>
              <a:rPr lang="en-US"/>
              <a:t>Screen shot or image here</a:t>
            </a:r>
          </a:p>
        </p:txBody>
      </p:sp>
      <p:sp>
        <p:nvSpPr>
          <p:cNvPr id="16" name="Text Placeholder 2"/>
          <p:cNvSpPr>
            <a:spLocks noGrp="1"/>
          </p:cNvSpPr>
          <p:nvPr>
            <p:ph type="body" sz="quarter" idx="13"/>
          </p:nvPr>
        </p:nvSpPr>
        <p:spPr>
          <a:xfrm>
            <a:off x="7564439" y="1724345"/>
            <a:ext cx="4598987" cy="4550043"/>
          </a:xfrm>
        </p:spPr>
        <p:txBody>
          <a:bodyPr/>
          <a:lstStyle>
            <a:lvl1pPr marL="0" indent="0">
              <a:lnSpc>
                <a:spcPct val="100000"/>
              </a:lnSpc>
              <a:spcBef>
                <a:spcPts val="2000"/>
              </a:spcBef>
              <a:buFontTx/>
              <a:buNone/>
              <a:defRPr sz="3199">
                <a:solidFill>
                  <a:schemeClr val="accent3"/>
                </a:solidFill>
              </a:defRPr>
            </a:lvl1pPr>
            <a:lvl2pPr marL="342834" indent="0">
              <a:lnSpc>
                <a:spcPct val="100000"/>
              </a:lnSpc>
              <a:spcBef>
                <a:spcPts val="2000"/>
              </a:spcBef>
              <a:buFontTx/>
              <a:buNone/>
              <a:defRPr>
                <a:latin typeface="Segoe UI Light" charset="0"/>
                <a:ea typeface="Segoe UI Light" charset="0"/>
                <a:cs typeface="Segoe UI Light" charset="0"/>
              </a:defRPr>
            </a:lvl2pPr>
            <a:lvl3pPr marL="571390" indent="0">
              <a:lnSpc>
                <a:spcPct val="100000"/>
              </a:lnSpc>
              <a:spcBef>
                <a:spcPts val="2000"/>
              </a:spcBef>
              <a:buFontTx/>
              <a:buNone/>
              <a:defRPr>
                <a:latin typeface="Segoe UI Light" charset="0"/>
                <a:ea typeface="Segoe UI Light" charset="0"/>
                <a:cs typeface="Segoe UI Light" charset="0"/>
              </a:defRPr>
            </a:lvl3pPr>
            <a:lvl4pPr marL="799946" indent="0">
              <a:lnSpc>
                <a:spcPct val="100000"/>
              </a:lnSpc>
              <a:spcBef>
                <a:spcPts val="2000"/>
              </a:spcBef>
              <a:buFontTx/>
              <a:buNone/>
              <a:defRPr>
                <a:latin typeface="Segoe UI Light" charset="0"/>
                <a:ea typeface="Segoe UI Light" charset="0"/>
                <a:cs typeface="Segoe UI Light" charset="0"/>
              </a:defRPr>
            </a:lvl4pPr>
            <a:lvl5pPr marL="1028503" indent="0">
              <a:lnSpc>
                <a:spcPct val="100000"/>
              </a:lnSpc>
              <a:spcBef>
                <a:spcPts val="2000"/>
              </a:spcBef>
              <a:buFontTx/>
              <a:buNone/>
              <a:defRPr>
                <a:latin typeface="Segoe UI Light" charset="0"/>
                <a:ea typeface="Segoe UI Light" charset="0"/>
                <a:cs typeface="Segoe UI Light" charset="0"/>
              </a:defRPr>
            </a:lvl5pPr>
          </a:lstStyle>
          <a:p>
            <a:pPr lvl="0"/>
            <a:r>
              <a:rPr lang="en-US"/>
              <a:t>Click to edit Master text styles</a:t>
            </a:r>
          </a:p>
          <a:p>
            <a:pPr lvl="1"/>
            <a:r>
              <a:rPr lang="en-US"/>
              <a:t>Second level</a:t>
            </a: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942093" y="6322333"/>
            <a:ext cx="2175768" cy="336096"/>
          </a:xfrm>
          <a:prstGeom prst="rect">
            <a:avLst/>
          </a:prstGeom>
        </p:spPr>
      </p:pic>
      <p:sp>
        <p:nvSpPr>
          <p:cNvPr id="8" name="Title Placeholder 1"/>
          <p:cNvSpPr>
            <a:spLocks noGrp="1"/>
          </p:cNvSpPr>
          <p:nvPr>
            <p:ph type="title" hasCustomPrompt="1"/>
          </p:nvPr>
        </p:nvSpPr>
        <p:spPr>
          <a:xfrm>
            <a:off x="310912" y="4858"/>
            <a:ext cx="10726460" cy="1351952"/>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20655699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Mission Critical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44676" y="1724346"/>
            <a:ext cx="6886900" cy="4576150"/>
          </a:xfrm>
          <a:solidFill>
            <a:schemeClr val="bg1">
              <a:lumMod val="95000"/>
            </a:schemeClr>
          </a:solidFill>
          <a:ln w="63500">
            <a:solidFill>
              <a:schemeClr val="accent4"/>
            </a:solidFill>
            <a:miter lim="800000"/>
          </a:ln>
        </p:spPr>
        <p:txBody>
          <a:bodyPr wrap="square">
            <a:normAutofit/>
          </a:bodyPr>
          <a:lstStyle>
            <a:lvl1pPr marL="0" indent="0" defTabSz="372967">
              <a:lnSpc>
                <a:spcPct val="100000"/>
              </a:lnSpc>
              <a:spcBef>
                <a:spcPts val="0"/>
              </a:spcBef>
              <a:buClr>
                <a:schemeClr val="tx1"/>
              </a:buClr>
              <a:buFont typeface="Wingdings" pitchFamily="2" charset="2"/>
              <a:buNone/>
              <a:defRPr sz="1836" baseline="0">
                <a:solidFill>
                  <a:schemeClr val="tx1"/>
                </a:solidFill>
                <a:latin typeface="Consolas" panose="020B0609020204030204" pitchFamily="49" charset="0"/>
                <a:cs typeface="Consolas" panose="020B0609020204030204" pitchFamily="49" charset="0"/>
              </a:defRPr>
            </a:lvl1pPr>
            <a:lvl2pPr marL="372967" indent="0" defTabSz="372967">
              <a:lnSpc>
                <a:spcPct val="100000"/>
              </a:lnSpc>
              <a:spcBef>
                <a:spcPts val="0"/>
              </a:spcBef>
              <a:buNone/>
              <a:defRPr sz="1836">
                <a:latin typeface="Consolas" panose="020B0609020204030204" pitchFamily="49" charset="0"/>
                <a:cs typeface="Consolas" panose="020B0609020204030204" pitchFamily="49" charset="0"/>
              </a:defRPr>
            </a:lvl2pPr>
            <a:lvl3pPr marL="745933" indent="0" defTabSz="372967">
              <a:lnSpc>
                <a:spcPct val="100000"/>
              </a:lnSpc>
              <a:spcBef>
                <a:spcPts val="0"/>
              </a:spcBef>
              <a:buNone/>
              <a:tabLst/>
              <a:defRPr sz="1836">
                <a:latin typeface="Consolas" panose="020B0609020204030204" pitchFamily="49" charset="0"/>
                <a:cs typeface="Consolas" panose="020B0609020204030204" pitchFamily="49" charset="0"/>
              </a:defRPr>
            </a:lvl3pPr>
            <a:lvl4pPr marL="1118901" indent="0" defTabSz="372967">
              <a:lnSpc>
                <a:spcPct val="100000"/>
              </a:lnSpc>
              <a:spcBef>
                <a:spcPts val="0"/>
              </a:spcBef>
              <a:buNone/>
              <a:defRPr sz="1836">
                <a:latin typeface="Consolas" panose="020B0609020204030204" pitchFamily="49" charset="0"/>
                <a:cs typeface="Consolas" panose="020B0609020204030204" pitchFamily="49" charset="0"/>
              </a:defRPr>
            </a:lvl4pPr>
            <a:lvl5pPr marL="1491868" indent="0" defTabSz="372967">
              <a:lnSpc>
                <a:spcPct val="100000"/>
              </a:lnSpc>
              <a:spcBef>
                <a:spcPts val="0"/>
              </a:spcBef>
              <a:buNone/>
              <a:tabLst/>
              <a:defRPr sz="1836">
                <a:latin typeface="Consolas" panose="020B0609020204030204" pitchFamily="49" charset="0"/>
                <a:cs typeface="Consolas" panose="020B0609020204030204" pitchFamily="49" charset="0"/>
              </a:defRPr>
            </a:lvl5pPr>
          </a:lstStyle>
          <a:p>
            <a:pPr lvl="0"/>
            <a:r>
              <a:rPr lang="en-US"/>
              <a:t>Click to edit code</a:t>
            </a:r>
          </a:p>
          <a:p>
            <a:pPr lvl="1"/>
            <a:r>
              <a:rPr lang="en-US"/>
              <a:t>Second level</a:t>
            </a:r>
          </a:p>
          <a:p>
            <a:pPr lvl="2"/>
            <a:r>
              <a:rPr lang="en-US"/>
              <a:t>Third level</a:t>
            </a:r>
          </a:p>
          <a:p>
            <a:pPr lvl="3"/>
            <a:r>
              <a:rPr lang="en-US"/>
              <a:t>Fourth level</a:t>
            </a:r>
          </a:p>
          <a:p>
            <a:pPr lvl="4"/>
            <a:r>
              <a:rPr lang="en-US"/>
              <a:t>Fifth level</a:t>
            </a:r>
          </a:p>
        </p:txBody>
      </p:sp>
      <p:sp>
        <p:nvSpPr>
          <p:cNvPr id="20" name="Text Placeholder 2"/>
          <p:cNvSpPr>
            <a:spLocks noGrp="1"/>
          </p:cNvSpPr>
          <p:nvPr>
            <p:ph type="body" sz="quarter" idx="13" hasCustomPrompt="1"/>
          </p:nvPr>
        </p:nvSpPr>
        <p:spPr>
          <a:xfrm>
            <a:off x="7564439" y="1724345"/>
            <a:ext cx="4598987" cy="4550043"/>
          </a:xfrm>
        </p:spPr>
        <p:txBody>
          <a:bodyPr/>
          <a:lstStyle>
            <a:lvl1pPr marL="0" indent="0">
              <a:lnSpc>
                <a:spcPct val="100000"/>
              </a:lnSpc>
              <a:spcBef>
                <a:spcPts val="2000"/>
              </a:spcBef>
              <a:buFontTx/>
              <a:buNone/>
              <a:defRPr lang="en-US" sz="2400" kern="1200" dirty="0" smtClean="0">
                <a:solidFill>
                  <a:schemeClr val="accent3"/>
                </a:solidFill>
                <a:latin typeface="Segoe UI Light" charset="0"/>
                <a:ea typeface="Segoe UI Light" charset="0"/>
                <a:cs typeface="Segoe UI Light" charset="0"/>
              </a:defRPr>
            </a:lvl1pPr>
            <a:lvl2pPr marL="342834" indent="0">
              <a:lnSpc>
                <a:spcPct val="100000"/>
              </a:lnSpc>
              <a:spcBef>
                <a:spcPts val="2000"/>
              </a:spcBef>
              <a:buFontTx/>
              <a:buNone/>
              <a:defRPr lang="en-US" sz="1959" b="0" kern="1200" dirty="0" smtClean="0">
                <a:solidFill>
                  <a:schemeClr val="tx1"/>
                </a:solidFill>
                <a:latin typeface="Segoe UI Light" charset="0"/>
                <a:ea typeface="Segoe UI Light" charset="0"/>
                <a:cs typeface="Segoe UI Light" charset="0"/>
              </a:defRPr>
            </a:lvl2pPr>
            <a:lvl3pPr marL="571390" indent="0">
              <a:lnSpc>
                <a:spcPct val="100000"/>
              </a:lnSpc>
              <a:spcBef>
                <a:spcPts val="2000"/>
              </a:spcBef>
              <a:buFontTx/>
              <a:buNone/>
              <a:defRPr/>
            </a:lvl3pPr>
            <a:lvl4pPr marL="799946" indent="0">
              <a:lnSpc>
                <a:spcPct val="100000"/>
              </a:lnSpc>
              <a:spcBef>
                <a:spcPts val="2000"/>
              </a:spcBef>
              <a:buFontTx/>
              <a:buNone/>
              <a:defRPr/>
            </a:lvl4pPr>
            <a:lvl5pPr marL="1028503" indent="0">
              <a:lnSpc>
                <a:spcPct val="100000"/>
              </a:lnSpc>
              <a:spcBef>
                <a:spcPts val="2000"/>
              </a:spcBef>
              <a:buFontTx/>
              <a:buNone/>
              <a:defRPr/>
            </a:lvl5pPr>
          </a:lstStyle>
          <a:p>
            <a:pPr marL="0" lvl="0" indent="0" algn="l" defTabSz="931684" rtl="0" fontAlgn="base">
              <a:lnSpc>
                <a:spcPct val="100000"/>
              </a:lnSpc>
              <a:spcBef>
                <a:spcPts val="1224"/>
              </a:spcBef>
              <a:spcAft>
                <a:spcPts val="1199"/>
              </a:spcAft>
              <a:buClr>
                <a:schemeClr val="tx1"/>
              </a:buClr>
              <a:buSzPct val="90000"/>
              <a:buFont typeface="Wingdings" pitchFamily="2" charset="2"/>
              <a:buNone/>
            </a:pPr>
            <a:r>
              <a:rPr lang="en-US"/>
              <a:t>Click to edit Master text styles</a:t>
            </a:r>
          </a:p>
          <a:p>
            <a:pPr marL="0" lvl="1" indent="0" algn="l" defTabSz="931684" rtl="0" fontAlgn="base">
              <a:lnSpc>
                <a:spcPct val="100000"/>
              </a:lnSpc>
              <a:spcBef>
                <a:spcPts val="612"/>
              </a:spcBef>
              <a:spcAft>
                <a:spcPts val="1199"/>
              </a:spcAft>
              <a:buSzPct val="90000"/>
              <a:buFont typeface="Arial" charset="0"/>
              <a:buNone/>
            </a:pPr>
            <a:r>
              <a:rPr lang="en-US"/>
              <a:t>Second level</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9942093" y="6322333"/>
            <a:ext cx="2175768" cy="336096"/>
          </a:xfrm>
          <a:prstGeom prst="rect">
            <a:avLst/>
          </a:prstGeom>
        </p:spPr>
      </p:pic>
      <p:sp>
        <p:nvSpPr>
          <p:cNvPr id="9" name="Title 1"/>
          <p:cNvSpPr>
            <a:spLocks noGrp="1"/>
          </p:cNvSpPr>
          <p:nvPr>
            <p:ph type="title" hasCustomPrompt="1"/>
          </p:nvPr>
        </p:nvSpPr>
        <p:spPr>
          <a:xfrm>
            <a:off x="303516" y="0"/>
            <a:ext cx="10726460" cy="1351952"/>
          </a:xfrm>
        </p:spPr>
        <p:txBody>
          <a:bodyPr/>
          <a:lstStyle>
            <a:lvl1pPr>
              <a:defRPr>
                <a:latin typeface="Segoe UI Light" charset="0"/>
                <a:ea typeface="Segoe UI Light" charset="0"/>
                <a:cs typeface="Segoe UI Light" charset="0"/>
              </a:defRPr>
            </a:lvl1pPr>
          </a:lstStyle>
          <a:p>
            <a:r>
              <a:rPr lang="en-US"/>
              <a:t>CLICK TO EDIT MASTER TITLE STYLE</a:t>
            </a:r>
          </a:p>
        </p:txBody>
      </p:sp>
    </p:spTree>
    <p:extLst>
      <p:ext uri="{BB962C8B-B14F-4D97-AF65-F5344CB8AC3E}">
        <p14:creationId xmlns:p14="http://schemas.microsoft.com/office/powerpoint/2010/main" val="270606015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087257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1813708"/>
          </a:xfrm>
        </p:spPr>
        <p:txBody>
          <a:bodyPr wrap="square">
            <a:spAutoFit/>
          </a:bodyPr>
          <a:lstStyle>
            <a:lvl1pPr marL="0" indent="0">
              <a:spcBef>
                <a:spcPts val="1224"/>
              </a:spcBef>
              <a:buClr>
                <a:schemeClr val="tx1"/>
              </a:buClr>
              <a:buFont typeface="Wingdings" pitchFamily="2" charset="2"/>
              <a:buNone/>
              <a:defRPr sz="2856">
                <a:solidFill>
                  <a:schemeClr val="accent3"/>
                </a:soli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1"/>
            <a:ext cx="5486399" cy="1813708"/>
          </a:xfrm>
        </p:spPr>
        <p:txBody>
          <a:bodyPr wrap="square">
            <a:spAutoFit/>
          </a:bodyPr>
          <a:lstStyle>
            <a:lvl1pPr marL="0" indent="0">
              <a:spcBef>
                <a:spcPts val="1224"/>
              </a:spcBef>
              <a:buClr>
                <a:schemeClr val="tx1"/>
              </a:buClr>
              <a:buFont typeface="Wingdings" pitchFamily="2" charset="2"/>
              <a:buNone/>
              <a:defRPr sz="2856">
                <a:solidFill>
                  <a:schemeClr val="accent3"/>
                </a:soli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8323288"/>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23615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317EF5-1FC3-49D4-99F3-3C6C642CE8C3}" type="datetimeFigureOut">
              <a:rPr lang="en-US" smtClean="0"/>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25588961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05B43-BB76-4C5C-BF3E-FC0F1D804DBC}"/>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B9E2318C-65BC-4485-9FE5-ED9F7FDC6B39}"/>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EA842DF3-DCDB-45FF-A714-D9C36804F660}"/>
              </a:ext>
            </a:extLst>
          </p:cNvPr>
          <p:cNvSpPr>
            <a:spLocks noGrp="1"/>
          </p:cNvSpPr>
          <p:nvPr>
            <p:ph type="dt" sz="half" idx="10"/>
          </p:nvPr>
        </p:nvSpPr>
        <p:spPr/>
        <p:txBody>
          <a:bodyPr/>
          <a:lstStyle/>
          <a:p>
            <a:fld id="{833E6EA6-64BE-4783-8373-1B31DB5CF19F}" type="datetimeFigureOut">
              <a:rPr lang="en-US" smtClean="0"/>
              <a:t>1/18/2021</a:t>
            </a:fld>
            <a:endParaRPr lang="en-US"/>
          </a:p>
        </p:txBody>
      </p:sp>
      <p:sp>
        <p:nvSpPr>
          <p:cNvPr id="5" name="Footer Placeholder 4">
            <a:extLst>
              <a:ext uri="{FF2B5EF4-FFF2-40B4-BE49-F238E27FC236}">
                <a16:creationId xmlns:a16="http://schemas.microsoft.com/office/drawing/2014/main" id="{5777959F-5CE5-4BD9-884F-386A062C01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82B522-847D-4A09-B35F-542032AF4F27}"/>
              </a:ext>
            </a:extLst>
          </p:cNvPr>
          <p:cNvSpPr>
            <a:spLocks noGrp="1"/>
          </p:cNvSpPr>
          <p:nvPr>
            <p:ph type="sldNum" sz="quarter" idx="12"/>
          </p:nvPr>
        </p:nvSpPr>
        <p:spPr/>
        <p:txBody>
          <a:bodyPr/>
          <a:lstStyle/>
          <a:p>
            <a:fld id="{779145CE-D2EA-4D06-ABB6-22E274D3BAC2}" type="slidenum">
              <a:rPr lang="en-US" smtClean="0"/>
              <a:t>‹#›</a:t>
            </a:fld>
            <a:endParaRPr lang="en-US"/>
          </a:p>
        </p:txBody>
      </p:sp>
    </p:spTree>
    <p:extLst>
      <p:ext uri="{BB962C8B-B14F-4D97-AF65-F5344CB8AC3E}">
        <p14:creationId xmlns:p14="http://schemas.microsoft.com/office/powerpoint/2010/main" val="1366147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D3BB5-65CC-4C0C-9A64-4D6F070769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E130E1-2922-4DE5-9905-4FBCA99607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C91C1E-BA78-4F2B-863E-FE1B4D68AA21}"/>
              </a:ext>
            </a:extLst>
          </p:cNvPr>
          <p:cNvSpPr>
            <a:spLocks noGrp="1"/>
          </p:cNvSpPr>
          <p:nvPr>
            <p:ph type="dt" sz="half" idx="10"/>
          </p:nvPr>
        </p:nvSpPr>
        <p:spPr/>
        <p:txBody>
          <a:bodyPr/>
          <a:lstStyle/>
          <a:p>
            <a:fld id="{833E6EA6-64BE-4783-8373-1B31DB5CF19F}" type="datetimeFigureOut">
              <a:rPr lang="en-US" smtClean="0"/>
              <a:t>1/18/2021</a:t>
            </a:fld>
            <a:endParaRPr lang="en-US"/>
          </a:p>
        </p:txBody>
      </p:sp>
      <p:sp>
        <p:nvSpPr>
          <p:cNvPr id="5" name="Footer Placeholder 4">
            <a:extLst>
              <a:ext uri="{FF2B5EF4-FFF2-40B4-BE49-F238E27FC236}">
                <a16:creationId xmlns:a16="http://schemas.microsoft.com/office/drawing/2014/main" id="{AF211A8D-9453-44A7-B2C7-BF7B0868B1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B2851A-B681-4B76-86EA-1796DDC81E42}"/>
              </a:ext>
            </a:extLst>
          </p:cNvPr>
          <p:cNvSpPr>
            <a:spLocks noGrp="1"/>
          </p:cNvSpPr>
          <p:nvPr>
            <p:ph type="sldNum" sz="quarter" idx="12"/>
          </p:nvPr>
        </p:nvSpPr>
        <p:spPr/>
        <p:txBody>
          <a:bodyPr/>
          <a:lstStyle/>
          <a:p>
            <a:fld id="{779145CE-D2EA-4D06-ABB6-22E274D3BAC2}" type="slidenum">
              <a:rPr lang="en-US" smtClean="0"/>
              <a:t>‹#›</a:t>
            </a:fld>
            <a:endParaRPr lang="en-US"/>
          </a:p>
        </p:txBody>
      </p:sp>
    </p:spTree>
    <p:extLst>
      <p:ext uri="{BB962C8B-B14F-4D97-AF65-F5344CB8AC3E}">
        <p14:creationId xmlns:p14="http://schemas.microsoft.com/office/powerpoint/2010/main" val="111541876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368D2-5739-4DF6-8FB1-5AE0714C356A}"/>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7CBA9EF6-85A0-4E89-B672-54F594D804BD}"/>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208AAE-F8B7-42A3-83AA-0F2D388A7BF1}"/>
              </a:ext>
            </a:extLst>
          </p:cNvPr>
          <p:cNvSpPr>
            <a:spLocks noGrp="1"/>
          </p:cNvSpPr>
          <p:nvPr>
            <p:ph type="dt" sz="half" idx="10"/>
          </p:nvPr>
        </p:nvSpPr>
        <p:spPr/>
        <p:txBody>
          <a:bodyPr/>
          <a:lstStyle/>
          <a:p>
            <a:fld id="{833E6EA6-64BE-4783-8373-1B31DB5CF19F}" type="datetimeFigureOut">
              <a:rPr lang="en-US" smtClean="0"/>
              <a:t>1/18/2021</a:t>
            </a:fld>
            <a:endParaRPr lang="en-US"/>
          </a:p>
        </p:txBody>
      </p:sp>
      <p:sp>
        <p:nvSpPr>
          <p:cNvPr id="5" name="Footer Placeholder 4">
            <a:extLst>
              <a:ext uri="{FF2B5EF4-FFF2-40B4-BE49-F238E27FC236}">
                <a16:creationId xmlns:a16="http://schemas.microsoft.com/office/drawing/2014/main" id="{93A9FF6A-B5E5-4766-A5EE-6BCA7EC3EF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588CA1-6EAC-4398-A929-6CC31E6CD213}"/>
              </a:ext>
            </a:extLst>
          </p:cNvPr>
          <p:cNvSpPr>
            <a:spLocks noGrp="1"/>
          </p:cNvSpPr>
          <p:nvPr>
            <p:ph type="sldNum" sz="quarter" idx="12"/>
          </p:nvPr>
        </p:nvSpPr>
        <p:spPr/>
        <p:txBody>
          <a:bodyPr/>
          <a:lstStyle/>
          <a:p>
            <a:fld id="{779145CE-D2EA-4D06-ABB6-22E274D3BAC2}" type="slidenum">
              <a:rPr lang="en-US" smtClean="0"/>
              <a:t>‹#›</a:t>
            </a:fld>
            <a:endParaRPr lang="en-US"/>
          </a:p>
        </p:txBody>
      </p:sp>
    </p:spTree>
    <p:extLst>
      <p:ext uri="{BB962C8B-B14F-4D97-AF65-F5344CB8AC3E}">
        <p14:creationId xmlns:p14="http://schemas.microsoft.com/office/powerpoint/2010/main" val="335780182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28229-6289-480A-A9D9-73B9622CAB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CA560A-3672-46A9-A829-32E3C4A0F400}"/>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D08DFF-6CE5-46E5-8424-B9AB3E49EA6E}"/>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F617265-ABD6-4B30-BB4C-AA712631F708}"/>
              </a:ext>
            </a:extLst>
          </p:cNvPr>
          <p:cNvSpPr>
            <a:spLocks noGrp="1"/>
          </p:cNvSpPr>
          <p:nvPr>
            <p:ph type="dt" sz="half" idx="10"/>
          </p:nvPr>
        </p:nvSpPr>
        <p:spPr/>
        <p:txBody>
          <a:bodyPr/>
          <a:lstStyle/>
          <a:p>
            <a:fld id="{833E6EA6-64BE-4783-8373-1B31DB5CF19F}" type="datetimeFigureOut">
              <a:rPr lang="en-US" smtClean="0"/>
              <a:t>1/18/2021</a:t>
            </a:fld>
            <a:endParaRPr lang="en-US"/>
          </a:p>
        </p:txBody>
      </p:sp>
      <p:sp>
        <p:nvSpPr>
          <p:cNvPr id="6" name="Footer Placeholder 5">
            <a:extLst>
              <a:ext uri="{FF2B5EF4-FFF2-40B4-BE49-F238E27FC236}">
                <a16:creationId xmlns:a16="http://schemas.microsoft.com/office/drawing/2014/main" id="{1F32AD87-B1EA-4A7F-8EE1-792F3CE44E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15EBD3-A4C3-463D-9BBF-A9AC42E3DD41}"/>
              </a:ext>
            </a:extLst>
          </p:cNvPr>
          <p:cNvSpPr>
            <a:spLocks noGrp="1"/>
          </p:cNvSpPr>
          <p:nvPr>
            <p:ph type="sldNum" sz="quarter" idx="12"/>
          </p:nvPr>
        </p:nvSpPr>
        <p:spPr/>
        <p:txBody>
          <a:bodyPr/>
          <a:lstStyle/>
          <a:p>
            <a:fld id="{779145CE-D2EA-4D06-ABB6-22E274D3BAC2}" type="slidenum">
              <a:rPr lang="en-US" smtClean="0"/>
              <a:t>‹#›</a:t>
            </a:fld>
            <a:endParaRPr lang="en-US"/>
          </a:p>
        </p:txBody>
      </p:sp>
    </p:spTree>
    <p:extLst>
      <p:ext uri="{BB962C8B-B14F-4D97-AF65-F5344CB8AC3E}">
        <p14:creationId xmlns:p14="http://schemas.microsoft.com/office/powerpoint/2010/main" val="113410771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768D1-AE7F-404C-808A-C5480D6311C4}"/>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96A41376-00CB-4890-BE6C-678C3B620DED}"/>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28D00263-E712-4DEC-A8EB-D905352CAA5D}"/>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D786555-0937-4BF6-8871-319EE654C1B4}"/>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08668797-0396-44C1-8B24-46433AE3DFDB}"/>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AF8EFA-6D01-434D-8D9D-15AE54DC2812}"/>
              </a:ext>
            </a:extLst>
          </p:cNvPr>
          <p:cNvSpPr>
            <a:spLocks noGrp="1"/>
          </p:cNvSpPr>
          <p:nvPr>
            <p:ph type="dt" sz="half" idx="10"/>
          </p:nvPr>
        </p:nvSpPr>
        <p:spPr/>
        <p:txBody>
          <a:bodyPr/>
          <a:lstStyle/>
          <a:p>
            <a:fld id="{833E6EA6-64BE-4783-8373-1B31DB5CF19F}" type="datetimeFigureOut">
              <a:rPr lang="en-US" smtClean="0"/>
              <a:t>1/18/2021</a:t>
            </a:fld>
            <a:endParaRPr lang="en-US"/>
          </a:p>
        </p:txBody>
      </p:sp>
      <p:sp>
        <p:nvSpPr>
          <p:cNvPr id="8" name="Footer Placeholder 7">
            <a:extLst>
              <a:ext uri="{FF2B5EF4-FFF2-40B4-BE49-F238E27FC236}">
                <a16:creationId xmlns:a16="http://schemas.microsoft.com/office/drawing/2014/main" id="{23059C66-F5F2-4A2D-A4B3-D1EF473608A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DE6E733-6C7C-4812-9FC6-A9879282A8D4}"/>
              </a:ext>
            </a:extLst>
          </p:cNvPr>
          <p:cNvSpPr>
            <a:spLocks noGrp="1"/>
          </p:cNvSpPr>
          <p:nvPr>
            <p:ph type="sldNum" sz="quarter" idx="12"/>
          </p:nvPr>
        </p:nvSpPr>
        <p:spPr/>
        <p:txBody>
          <a:bodyPr/>
          <a:lstStyle/>
          <a:p>
            <a:fld id="{779145CE-D2EA-4D06-ABB6-22E274D3BAC2}" type="slidenum">
              <a:rPr lang="en-US" smtClean="0"/>
              <a:t>‹#›</a:t>
            </a:fld>
            <a:endParaRPr lang="en-US"/>
          </a:p>
        </p:txBody>
      </p:sp>
    </p:spTree>
    <p:extLst>
      <p:ext uri="{BB962C8B-B14F-4D97-AF65-F5344CB8AC3E}">
        <p14:creationId xmlns:p14="http://schemas.microsoft.com/office/powerpoint/2010/main" val="267109491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0CC02-0742-42C9-9A1B-8558693A11C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37DF00-16FF-464F-B9D3-5770776763C8}"/>
              </a:ext>
            </a:extLst>
          </p:cNvPr>
          <p:cNvSpPr>
            <a:spLocks noGrp="1"/>
          </p:cNvSpPr>
          <p:nvPr>
            <p:ph type="dt" sz="half" idx="10"/>
          </p:nvPr>
        </p:nvSpPr>
        <p:spPr/>
        <p:txBody>
          <a:bodyPr/>
          <a:lstStyle/>
          <a:p>
            <a:fld id="{833E6EA6-64BE-4783-8373-1B31DB5CF19F}" type="datetimeFigureOut">
              <a:rPr lang="en-US" smtClean="0"/>
              <a:t>1/18/2021</a:t>
            </a:fld>
            <a:endParaRPr lang="en-US"/>
          </a:p>
        </p:txBody>
      </p:sp>
      <p:sp>
        <p:nvSpPr>
          <p:cNvPr id="4" name="Footer Placeholder 3">
            <a:extLst>
              <a:ext uri="{FF2B5EF4-FFF2-40B4-BE49-F238E27FC236}">
                <a16:creationId xmlns:a16="http://schemas.microsoft.com/office/drawing/2014/main" id="{958805E4-C71E-4E53-B03B-FD77ABB738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581A93-71D9-48F5-9083-29190B1C44A2}"/>
              </a:ext>
            </a:extLst>
          </p:cNvPr>
          <p:cNvSpPr>
            <a:spLocks noGrp="1"/>
          </p:cNvSpPr>
          <p:nvPr>
            <p:ph type="sldNum" sz="quarter" idx="12"/>
          </p:nvPr>
        </p:nvSpPr>
        <p:spPr/>
        <p:txBody>
          <a:bodyPr/>
          <a:lstStyle/>
          <a:p>
            <a:fld id="{779145CE-D2EA-4D06-ABB6-22E274D3BAC2}" type="slidenum">
              <a:rPr lang="en-US" smtClean="0"/>
              <a:t>‹#›</a:t>
            </a:fld>
            <a:endParaRPr lang="en-US"/>
          </a:p>
        </p:txBody>
      </p:sp>
    </p:spTree>
    <p:extLst>
      <p:ext uri="{BB962C8B-B14F-4D97-AF65-F5344CB8AC3E}">
        <p14:creationId xmlns:p14="http://schemas.microsoft.com/office/powerpoint/2010/main" val="17411212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206B8C-9C63-4204-AD04-69A322E5E8B2}"/>
              </a:ext>
            </a:extLst>
          </p:cNvPr>
          <p:cNvSpPr>
            <a:spLocks noGrp="1"/>
          </p:cNvSpPr>
          <p:nvPr>
            <p:ph type="dt" sz="half" idx="10"/>
          </p:nvPr>
        </p:nvSpPr>
        <p:spPr/>
        <p:txBody>
          <a:bodyPr/>
          <a:lstStyle/>
          <a:p>
            <a:fld id="{833E6EA6-64BE-4783-8373-1B31DB5CF19F}" type="datetimeFigureOut">
              <a:rPr lang="en-US" smtClean="0"/>
              <a:t>1/18/2021</a:t>
            </a:fld>
            <a:endParaRPr lang="en-US"/>
          </a:p>
        </p:txBody>
      </p:sp>
      <p:sp>
        <p:nvSpPr>
          <p:cNvPr id="3" name="Footer Placeholder 2">
            <a:extLst>
              <a:ext uri="{FF2B5EF4-FFF2-40B4-BE49-F238E27FC236}">
                <a16:creationId xmlns:a16="http://schemas.microsoft.com/office/drawing/2014/main" id="{96647CDD-C0A1-4053-99FF-26E4138BB75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7EBEAEE-DE17-4114-B91C-661301B0E707}"/>
              </a:ext>
            </a:extLst>
          </p:cNvPr>
          <p:cNvSpPr>
            <a:spLocks noGrp="1"/>
          </p:cNvSpPr>
          <p:nvPr>
            <p:ph type="sldNum" sz="quarter" idx="12"/>
          </p:nvPr>
        </p:nvSpPr>
        <p:spPr/>
        <p:txBody>
          <a:bodyPr/>
          <a:lstStyle/>
          <a:p>
            <a:fld id="{779145CE-D2EA-4D06-ABB6-22E274D3BAC2}" type="slidenum">
              <a:rPr lang="en-US" smtClean="0"/>
              <a:t>‹#›</a:t>
            </a:fld>
            <a:endParaRPr lang="en-US"/>
          </a:p>
        </p:txBody>
      </p:sp>
    </p:spTree>
    <p:extLst>
      <p:ext uri="{BB962C8B-B14F-4D97-AF65-F5344CB8AC3E}">
        <p14:creationId xmlns:p14="http://schemas.microsoft.com/office/powerpoint/2010/main" val="339037084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4A828-A7DA-4109-96AA-7A50D8F5FE5B}"/>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42F0F73C-D28B-46F4-AD40-4D6412CF2FA6}"/>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400980-5D6B-4CBC-8478-D5D728E696D7}"/>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C22B60DA-656A-4763-83EF-E185FC4F3094}"/>
              </a:ext>
            </a:extLst>
          </p:cNvPr>
          <p:cNvSpPr>
            <a:spLocks noGrp="1"/>
          </p:cNvSpPr>
          <p:nvPr>
            <p:ph type="dt" sz="half" idx="10"/>
          </p:nvPr>
        </p:nvSpPr>
        <p:spPr/>
        <p:txBody>
          <a:bodyPr/>
          <a:lstStyle/>
          <a:p>
            <a:fld id="{833E6EA6-64BE-4783-8373-1B31DB5CF19F}" type="datetimeFigureOut">
              <a:rPr lang="en-US" smtClean="0"/>
              <a:t>1/18/2021</a:t>
            </a:fld>
            <a:endParaRPr lang="en-US"/>
          </a:p>
        </p:txBody>
      </p:sp>
      <p:sp>
        <p:nvSpPr>
          <p:cNvPr id="6" name="Footer Placeholder 5">
            <a:extLst>
              <a:ext uri="{FF2B5EF4-FFF2-40B4-BE49-F238E27FC236}">
                <a16:creationId xmlns:a16="http://schemas.microsoft.com/office/drawing/2014/main" id="{190B77BF-D230-4F0B-B1B2-8445D2F074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B1C8AF-5AC3-4D2E-9BDC-290FAC825078}"/>
              </a:ext>
            </a:extLst>
          </p:cNvPr>
          <p:cNvSpPr>
            <a:spLocks noGrp="1"/>
          </p:cNvSpPr>
          <p:nvPr>
            <p:ph type="sldNum" sz="quarter" idx="12"/>
          </p:nvPr>
        </p:nvSpPr>
        <p:spPr/>
        <p:txBody>
          <a:bodyPr/>
          <a:lstStyle/>
          <a:p>
            <a:fld id="{779145CE-D2EA-4D06-ABB6-22E274D3BAC2}" type="slidenum">
              <a:rPr lang="en-US" smtClean="0"/>
              <a:t>‹#›</a:t>
            </a:fld>
            <a:endParaRPr lang="en-US"/>
          </a:p>
        </p:txBody>
      </p:sp>
    </p:spTree>
    <p:extLst>
      <p:ext uri="{BB962C8B-B14F-4D97-AF65-F5344CB8AC3E}">
        <p14:creationId xmlns:p14="http://schemas.microsoft.com/office/powerpoint/2010/main" val="127612235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CB45B-1894-4E4D-85A0-D8191E88E6FC}"/>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51C328BB-BCAA-40F7-A03B-CFCF99671C80}"/>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55C61459-91DF-46DA-BBA3-AE528E397AB4}"/>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2C3F68EF-B165-4EF7-BD31-8CE73DAFD43B}"/>
              </a:ext>
            </a:extLst>
          </p:cNvPr>
          <p:cNvSpPr>
            <a:spLocks noGrp="1"/>
          </p:cNvSpPr>
          <p:nvPr>
            <p:ph type="dt" sz="half" idx="10"/>
          </p:nvPr>
        </p:nvSpPr>
        <p:spPr/>
        <p:txBody>
          <a:bodyPr/>
          <a:lstStyle/>
          <a:p>
            <a:fld id="{833E6EA6-64BE-4783-8373-1B31DB5CF19F}" type="datetimeFigureOut">
              <a:rPr lang="en-US" smtClean="0"/>
              <a:t>1/18/2021</a:t>
            </a:fld>
            <a:endParaRPr lang="en-US"/>
          </a:p>
        </p:txBody>
      </p:sp>
      <p:sp>
        <p:nvSpPr>
          <p:cNvPr id="6" name="Footer Placeholder 5">
            <a:extLst>
              <a:ext uri="{FF2B5EF4-FFF2-40B4-BE49-F238E27FC236}">
                <a16:creationId xmlns:a16="http://schemas.microsoft.com/office/drawing/2014/main" id="{ADB1252B-AF50-411F-9AC1-2C7003C1A7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45B02B-F81A-4918-AAE3-77CEA3645AA8}"/>
              </a:ext>
            </a:extLst>
          </p:cNvPr>
          <p:cNvSpPr>
            <a:spLocks noGrp="1"/>
          </p:cNvSpPr>
          <p:nvPr>
            <p:ph type="sldNum" sz="quarter" idx="12"/>
          </p:nvPr>
        </p:nvSpPr>
        <p:spPr/>
        <p:txBody>
          <a:bodyPr/>
          <a:lstStyle/>
          <a:p>
            <a:fld id="{779145CE-D2EA-4D06-ABB6-22E274D3BAC2}" type="slidenum">
              <a:rPr lang="en-US" smtClean="0"/>
              <a:t>‹#›</a:t>
            </a:fld>
            <a:endParaRPr lang="en-US"/>
          </a:p>
        </p:txBody>
      </p:sp>
    </p:spTree>
    <p:extLst>
      <p:ext uri="{BB962C8B-B14F-4D97-AF65-F5344CB8AC3E}">
        <p14:creationId xmlns:p14="http://schemas.microsoft.com/office/powerpoint/2010/main" val="114853075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43C86-B9EF-44EC-8258-8F22878948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B10C432-55C2-4CCE-9E07-EB4BAEA0250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7C98C3-10E2-4AC9-98BA-1D3C2D0A615C}"/>
              </a:ext>
            </a:extLst>
          </p:cNvPr>
          <p:cNvSpPr>
            <a:spLocks noGrp="1"/>
          </p:cNvSpPr>
          <p:nvPr>
            <p:ph type="dt" sz="half" idx="10"/>
          </p:nvPr>
        </p:nvSpPr>
        <p:spPr/>
        <p:txBody>
          <a:bodyPr/>
          <a:lstStyle/>
          <a:p>
            <a:fld id="{833E6EA6-64BE-4783-8373-1B31DB5CF19F}" type="datetimeFigureOut">
              <a:rPr lang="en-US" smtClean="0"/>
              <a:t>1/18/2021</a:t>
            </a:fld>
            <a:endParaRPr lang="en-US"/>
          </a:p>
        </p:txBody>
      </p:sp>
      <p:sp>
        <p:nvSpPr>
          <p:cNvPr id="5" name="Footer Placeholder 4">
            <a:extLst>
              <a:ext uri="{FF2B5EF4-FFF2-40B4-BE49-F238E27FC236}">
                <a16:creationId xmlns:a16="http://schemas.microsoft.com/office/drawing/2014/main" id="{FDFE036B-7FF9-45CD-91D4-8B87BE9A07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D7F970-5779-4A5F-AC66-20AAAF58C4D1}"/>
              </a:ext>
            </a:extLst>
          </p:cNvPr>
          <p:cNvSpPr>
            <a:spLocks noGrp="1"/>
          </p:cNvSpPr>
          <p:nvPr>
            <p:ph type="sldNum" sz="quarter" idx="12"/>
          </p:nvPr>
        </p:nvSpPr>
        <p:spPr/>
        <p:txBody>
          <a:bodyPr/>
          <a:lstStyle/>
          <a:p>
            <a:fld id="{779145CE-D2EA-4D06-ABB6-22E274D3BAC2}" type="slidenum">
              <a:rPr lang="en-US" smtClean="0"/>
              <a:t>‹#›</a:t>
            </a:fld>
            <a:endParaRPr lang="en-US"/>
          </a:p>
        </p:txBody>
      </p:sp>
    </p:spTree>
    <p:extLst>
      <p:ext uri="{BB962C8B-B14F-4D97-AF65-F5344CB8AC3E}">
        <p14:creationId xmlns:p14="http://schemas.microsoft.com/office/powerpoint/2010/main" val="390016377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986A51-AAF9-482B-8F4B-AD468A2D05A8}"/>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25DCB29-A3BB-4D9C-816A-9A5971CBFE51}"/>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0734A3-DAE6-431E-85EC-9F2835595E87}"/>
              </a:ext>
            </a:extLst>
          </p:cNvPr>
          <p:cNvSpPr>
            <a:spLocks noGrp="1"/>
          </p:cNvSpPr>
          <p:nvPr>
            <p:ph type="dt" sz="half" idx="10"/>
          </p:nvPr>
        </p:nvSpPr>
        <p:spPr/>
        <p:txBody>
          <a:bodyPr/>
          <a:lstStyle/>
          <a:p>
            <a:fld id="{833E6EA6-64BE-4783-8373-1B31DB5CF19F}" type="datetimeFigureOut">
              <a:rPr lang="en-US" smtClean="0"/>
              <a:t>1/18/2021</a:t>
            </a:fld>
            <a:endParaRPr lang="en-US"/>
          </a:p>
        </p:txBody>
      </p:sp>
      <p:sp>
        <p:nvSpPr>
          <p:cNvPr id="5" name="Footer Placeholder 4">
            <a:extLst>
              <a:ext uri="{FF2B5EF4-FFF2-40B4-BE49-F238E27FC236}">
                <a16:creationId xmlns:a16="http://schemas.microsoft.com/office/drawing/2014/main" id="{64BBAE65-F0D8-46EE-A7E6-D812EB666E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0BCABA-A930-4A57-ABA6-37543748E4AF}"/>
              </a:ext>
            </a:extLst>
          </p:cNvPr>
          <p:cNvSpPr>
            <a:spLocks noGrp="1"/>
          </p:cNvSpPr>
          <p:nvPr>
            <p:ph type="sldNum" sz="quarter" idx="12"/>
          </p:nvPr>
        </p:nvSpPr>
        <p:spPr/>
        <p:txBody>
          <a:bodyPr/>
          <a:lstStyle/>
          <a:p>
            <a:fld id="{779145CE-D2EA-4D06-ABB6-22E274D3BAC2}" type="slidenum">
              <a:rPr lang="en-US" smtClean="0"/>
              <a:t>‹#›</a:t>
            </a:fld>
            <a:endParaRPr lang="en-US"/>
          </a:p>
        </p:txBody>
      </p:sp>
    </p:spTree>
    <p:extLst>
      <p:ext uri="{BB962C8B-B14F-4D97-AF65-F5344CB8AC3E}">
        <p14:creationId xmlns:p14="http://schemas.microsoft.com/office/powerpoint/2010/main" val="35279948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22450124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66645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man standing in front of a computer&#10;&#10;">
            <a:extLst>
              <a:ext uri="{FF2B5EF4-FFF2-40B4-BE49-F238E27FC236}">
                <a16:creationId xmlns:a16="http://schemas.microsoft.com/office/drawing/2014/main" id="{156C247A-D430-4639-B14C-6272C6DBE7D3}"/>
              </a:ext>
            </a:extLst>
          </p:cNvPr>
          <p:cNvPicPr>
            <a:picLocks noChangeAspect="1"/>
          </p:cNvPicPr>
          <p:nvPr userDrawn="1"/>
        </p:nvPicPr>
        <p:blipFill rotWithShape="1">
          <a:blip r:embed="rId2"/>
          <a:srcRect l="16675" r="16675"/>
          <a:stretch/>
        </p:blipFill>
        <p:spPr bwMode="ltGray">
          <a:xfrm>
            <a:off x="5440958" y="0"/>
            <a:ext cx="6995517" cy="6994525"/>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226784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A man standing in front of a computer&#10;&#10;">
            <a:extLst>
              <a:ext uri="{FF2B5EF4-FFF2-40B4-BE49-F238E27FC236}">
                <a16:creationId xmlns:a16="http://schemas.microsoft.com/office/drawing/2014/main" id="{DB049787-37A0-4FBC-AA3E-D261F9F9522C}"/>
              </a:ext>
            </a:extLst>
          </p:cNvPr>
          <p:cNvPicPr>
            <a:picLocks noChangeAspect="1"/>
          </p:cNvPicPr>
          <p:nvPr userDrawn="1"/>
        </p:nvPicPr>
        <p:blipFill rotWithShape="1">
          <a:blip r:embed="rId2"/>
          <a:srcRect l="16675" r="16675"/>
          <a:stretch/>
        </p:blipFill>
        <p:spPr bwMode="ltGray">
          <a:xfrm>
            <a:off x="5440958" y="0"/>
            <a:ext cx="6995517" cy="6994525"/>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7512092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722363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3798345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3932532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7014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062617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63319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28141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162619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230272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0980846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39057"/>
            <a:ext cx="4246604"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18855615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6475"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36247487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782961"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25231847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3514" y="0"/>
            <a:ext cx="5782961"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73349549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45765554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8871136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67087795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841638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6792869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951" y="2355795"/>
            <a:ext cx="3245833" cy="56509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841" y="2355794"/>
            <a:ext cx="7400340" cy="439479"/>
          </a:xfrm>
        </p:spPr>
        <p:txBody>
          <a:bodyPr anchor="t"/>
          <a:lstStyle>
            <a:lvl1pPr marL="0" indent="0">
              <a:spcAft>
                <a:spcPts val="816"/>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951" y="2059499"/>
            <a:ext cx="324592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841" y="2059499"/>
            <a:ext cx="740034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84820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1954410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648230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524790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48064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3925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91364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12230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solidFill>
                  <a:schemeClr val="tx1"/>
                </a:solidFill>
                <a:latin typeface="Consolas" panose="020B0609020204030204" pitchFamily="49" charset="0"/>
                <a:cs typeface="Consolas" panose="020B0609020204030204" pitchFamily="49" charset="0"/>
              </a:defRPr>
            </a:lvl1pPr>
            <a:lvl2pPr marL="353449" indent="0">
              <a:buNone/>
              <a:defRPr sz="2448">
                <a:solidFill>
                  <a:schemeClr val="tx1"/>
                </a:solidFill>
                <a:latin typeface="Consolas" panose="020B0609020204030204" pitchFamily="49" charset="0"/>
                <a:cs typeface="Consolas" panose="020B0609020204030204" pitchFamily="49" charset="0"/>
              </a:defRPr>
            </a:lvl2pPr>
            <a:lvl3pPr marL="596241" indent="0">
              <a:buNone/>
              <a:defRPr sz="2040">
                <a:solidFill>
                  <a:schemeClr val="tx1"/>
                </a:solidFill>
                <a:latin typeface="Consolas" panose="020B0609020204030204" pitchFamily="49" charset="0"/>
                <a:cs typeface="Consolas" panose="020B0609020204030204" pitchFamily="49" charset="0"/>
              </a:defRPr>
            </a:lvl3pPr>
            <a:lvl4pPr marL="830773" indent="0">
              <a:buNone/>
              <a:defRPr sz="1836">
                <a:solidFill>
                  <a:schemeClr val="tx1"/>
                </a:solidFill>
                <a:latin typeface="Consolas" panose="020B0609020204030204" pitchFamily="49" charset="0"/>
                <a:cs typeface="Consolas" panose="020B0609020204030204" pitchFamily="49" charset="0"/>
              </a:defRPr>
            </a:lvl4pPr>
            <a:lvl5pPr marL="1071912" indent="0">
              <a:buNone/>
              <a:defRPr sz="1836">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177570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40008319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269592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2245BA-3E6C-4FAA-8C55-9232354DEFFB}"/>
              </a:ext>
            </a:extLst>
          </p:cNvPr>
          <p:cNvPicPr>
            <a:picLocks noChangeAspect="1"/>
          </p:cNvPicPr>
          <p:nvPr userDrawn="1"/>
        </p:nvPicPr>
        <p:blipFill>
          <a:blip r:embed="rId2"/>
          <a:stretch>
            <a:fillRect/>
          </a:stretch>
        </p:blipFill>
        <p:spPr>
          <a:xfrm>
            <a:off x="7076833" y="-388478"/>
            <a:ext cx="5747739" cy="7771485"/>
          </a:xfrm>
          <a:prstGeom prst="rect">
            <a:avLst/>
          </a:prstGeom>
        </p:spPr>
      </p:pic>
      <p:sp>
        <p:nvSpPr>
          <p:cNvPr id="2" name="Title 1"/>
          <p:cNvSpPr>
            <a:spLocks noGrp="1"/>
          </p:cNvSpPr>
          <p:nvPr>
            <p:ph type="ctrTitle" hasCustomPrompt="1"/>
          </p:nvPr>
        </p:nvSpPr>
        <p:spPr>
          <a:xfrm>
            <a:off x="388524" y="4079856"/>
            <a:ext cx="11658937" cy="2525705"/>
          </a:xfrm>
        </p:spPr>
        <p:txBody>
          <a:bodyPr anchor="b">
            <a:noAutofit/>
          </a:bodyPr>
          <a:lstStyle>
            <a:lvl1pPr algn="l">
              <a:defRPr sz="6474">
                <a:solidFill>
                  <a:schemeClr val="tx1"/>
                </a:solidFill>
                <a:latin typeface="+mn-lt"/>
              </a:defRPr>
            </a:lvl1pPr>
          </a:lstStyle>
          <a:p>
            <a:r>
              <a:rPr lang="en-US"/>
              <a:t>Presentation Title</a:t>
            </a:r>
          </a:p>
        </p:txBody>
      </p:sp>
      <p:sp>
        <p:nvSpPr>
          <p:cNvPr id="14" name="Text Placeholder 13"/>
          <p:cNvSpPr>
            <a:spLocks noGrp="1"/>
          </p:cNvSpPr>
          <p:nvPr>
            <p:ph type="body" sz="quarter" idx="10" hasCustomPrompt="1"/>
          </p:nvPr>
        </p:nvSpPr>
        <p:spPr>
          <a:xfrm>
            <a:off x="389873" y="389210"/>
            <a:ext cx="11658445" cy="1165183"/>
          </a:xfrm>
        </p:spPr>
        <p:txBody>
          <a:bodyPr anchor="t">
            <a:noAutofit/>
          </a:bodyPr>
          <a:lstStyle>
            <a:lvl1pPr algn="l">
              <a:defRPr lang="en-US" sz="4317" b="0" kern="1200" dirty="0" smtClean="0">
                <a:solidFill>
                  <a:schemeClr val="accent1"/>
                </a:solidFill>
                <a:latin typeface="+mj-lt"/>
                <a:ea typeface="+mn-ea"/>
                <a:cs typeface="+mn-cs"/>
              </a:defRPr>
            </a:lvl1pPr>
          </a:lstStyle>
          <a:p>
            <a:pPr lvl="0"/>
            <a:r>
              <a:rPr lang="en-US"/>
              <a:t>Speaker Name</a:t>
            </a:r>
          </a:p>
        </p:txBody>
      </p:sp>
      <p:pic>
        <p:nvPicPr>
          <p:cNvPr id="6" name="Picture 5"/>
          <p:cNvPicPr>
            <a:picLocks noChangeAspect="1"/>
          </p:cNvPicPr>
          <p:nvPr userDrawn="1"/>
        </p:nvPicPr>
        <p:blipFill>
          <a:blip r:embed="rId3"/>
          <a:stretch>
            <a:fillRect/>
          </a:stretch>
        </p:blipFill>
        <p:spPr>
          <a:xfrm>
            <a:off x="9362850" y="3302976"/>
            <a:ext cx="2684611" cy="388574"/>
          </a:xfrm>
          <a:prstGeom prst="rect">
            <a:avLst/>
          </a:prstGeom>
        </p:spPr>
      </p:pic>
    </p:spTree>
    <p:extLst>
      <p:ext uri="{BB962C8B-B14F-4D97-AF65-F5344CB8AC3E}">
        <p14:creationId xmlns:p14="http://schemas.microsoft.com/office/powerpoint/2010/main" val="371150009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7E2290-D773-46C2-A868-25CAA97A1972}"/>
              </a:ext>
            </a:extLst>
          </p:cNvPr>
          <p:cNvPicPr>
            <a:picLocks noChangeAspect="1"/>
          </p:cNvPicPr>
          <p:nvPr userDrawn="1"/>
        </p:nvPicPr>
        <p:blipFill>
          <a:blip r:embed="rId2"/>
          <a:stretch>
            <a:fillRect/>
          </a:stretch>
        </p:blipFill>
        <p:spPr>
          <a:xfrm>
            <a:off x="-388623" y="-388478"/>
            <a:ext cx="5751627" cy="7771485"/>
          </a:xfrm>
          <a:prstGeom prst="rect">
            <a:avLst/>
          </a:prstGeom>
        </p:spPr>
      </p:pic>
      <p:sp>
        <p:nvSpPr>
          <p:cNvPr id="2" name="Title 1"/>
          <p:cNvSpPr>
            <a:spLocks noGrp="1"/>
          </p:cNvSpPr>
          <p:nvPr>
            <p:ph type="title" hasCustomPrompt="1"/>
          </p:nvPr>
        </p:nvSpPr>
        <p:spPr>
          <a:xfrm>
            <a:off x="389016" y="388967"/>
            <a:ext cx="11658445" cy="6216593"/>
          </a:xfrm>
        </p:spPr>
        <p:txBody>
          <a:bodyPr anchor="ctr"/>
          <a:lstStyle>
            <a:lvl1pPr algn="r">
              <a:defRPr sz="6474" b="0" i="0" cap="none">
                <a:solidFill>
                  <a:schemeClr val="accent1"/>
                </a:solidFill>
                <a:latin typeface="+mj-lt"/>
                <a:cs typeface="Arial"/>
              </a:defRPr>
            </a:lvl1pPr>
          </a:lstStyle>
          <a:p>
            <a:r>
              <a:rPr lang="en-US"/>
              <a:t>Section Title</a:t>
            </a:r>
          </a:p>
        </p:txBody>
      </p:sp>
    </p:spTree>
    <p:extLst>
      <p:ext uri="{BB962C8B-B14F-4D97-AF65-F5344CB8AC3E}">
        <p14:creationId xmlns:p14="http://schemas.microsoft.com/office/powerpoint/2010/main" val="6072186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0" indent="0">
              <a:buFont typeface="Wingdings" charset="2"/>
              <a:buNone/>
              <a:defRPr>
                <a:solidFill>
                  <a:schemeClr val="tx2"/>
                </a:solidFill>
              </a:defRPr>
            </a:lvl1pPr>
            <a:lvl2pPr marL="621644" indent="0">
              <a:buFont typeface="Wingdings" charset="2"/>
              <a:buNone/>
              <a:defRPr>
                <a:solidFill>
                  <a:srgbClr val="474947"/>
                </a:solidFill>
              </a:defRPr>
            </a:lvl2pPr>
            <a:lvl3pPr marL="1243288" indent="0">
              <a:buFont typeface="Wingdings" charset="2"/>
              <a:buNone/>
              <a:defRPr>
                <a:solidFill>
                  <a:srgbClr val="474947"/>
                </a:solidFill>
              </a:defRPr>
            </a:lvl3pPr>
            <a:lvl4pPr marL="1864930" indent="0">
              <a:buFont typeface="Wingdings" charset="2"/>
              <a:buNone/>
              <a:defRPr>
                <a:solidFill>
                  <a:srgbClr val="474947"/>
                </a:solidFill>
              </a:defRPr>
            </a:lvl4pPr>
            <a:lvl5pPr marL="2486573" indent="0">
              <a:buFont typeface="Wingdings" charset="2"/>
              <a:buNone/>
              <a:defRPr>
                <a:solidFill>
                  <a:srgbClr val="47494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232519"/>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40641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61" y="388967"/>
            <a:ext cx="11658701" cy="6216594"/>
          </a:xfrm>
        </p:spPr>
        <p:txBody>
          <a:bodyPr/>
          <a:lstStyle>
            <a:lvl1pPr marL="0" indent="0">
              <a:buFont typeface="Wingdings" charset="2"/>
              <a:buNone/>
              <a:defRPr>
                <a:solidFill>
                  <a:schemeClr val="tx2"/>
                </a:solidFill>
              </a:defRPr>
            </a:lvl1pPr>
            <a:lvl2pPr marL="621644" indent="0">
              <a:buFont typeface="Wingdings" charset="2"/>
              <a:buNone/>
              <a:defRPr>
                <a:solidFill>
                  <a:srgbClr val="474947"/>
                </a:solidFill>
              </a:defRPr>
            </a:lvl2pPr>
            <a:lvl3pPr marL="1243288" indent="0">
              <a:buFont typeface="Wingdings" charset="2"/>
              <a:buNone/>
              <a:defRPr>
                <a:solidFill>
                  <a:srgbClr val="474947"/>
                </a:solidFill>
              </a:defRPr>
            </a:lvl3pPr>
            <a:lvl4pPr marL="1864930" indent="0">
              <a:buFont typeface="Wingdings" charset="2"/>
              <a:buNone/>
              <a:defRPr>
                <a:solidFill>
                  <a:srgbClr val="474947"/>
                </a:solidFill>
              </a:defRPr>
            </a:lvl4pPr>
            <a:lvl5pPr marL="2486573" indent="0">
              <a:buFont typeface="Wingdings" charset="2"/>
              <a:buNone/>
              <a:defRPr>
                <a:solidFill>
                  <a:srgbClr val="47494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777322"/>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3" name="Content Placeholder 2"/>
          <p:cNvSpPr>
            <a:spLocks noGrp="1"/>
          </p:cNvSpPr>
          <p:nvPr>
            <p:ph sz="half" idx="1"/>
          </p:nvPr>
        </p:nvSpPr>
        <p:spPr>
          <a:xfrm>
            <a:off x="389745" y="1554150"/>
            <a:ext cx="5826896" cy="5051411"/>
          </a:xfrm>
        </p:spPr>
        <p:txBody>
          <a:bodyPr rIns="180000">
            <a:normAutofit/>
          </a:bodyPr>
          <a:lstStyle>
            <a:lvl1pPr>
              <a:defRPr sz="3021"/>
            </a:lvl1pPr>
            <a:lvl2pPr>
              <a:defRPr sz="2591"/>
            </a:lvl2pPr>
            <a:lvl3pPr>
              <a:defRPr sz="2158"/>
            </a:lvl3pPr>
            <a:lvl4pPr>
              <a:defRPr sz="1943"/>
            </a:lvl4pPr>
            <a:lvl5pPr>
              <a:defRPr sz="1943"/>
            </a:lvl5pPr>
            <a:lvl6pPr>
              <a:defRPr sz="2448"/>
            </a:lvl6pPr>
            <a:lvl7pPr>
              <a:defRPr sz="2448"/>
            </a:lvl7pPr>
            <a:lvl8pPr>
              <a:defRPr sz="2448"/>
            </a:lvl8pPr>
            <a:lvl9pPr>
              <a:defRPr sz="244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6219096" y="1554150"/>
            <a:ext cx="5828365" cy="5051411"/>
          </a:xfrm>
        </p:spPr>
        <p:txBody>
          <a:bodyPr lIns="180000">
            <a:normAutofit/>
          </a:bodyPr>
          <a:lstStyle>
            <a:lvl1pPr>
              <a:defRPr sz="3021"/>
            </a:lvl1pPr>
            <a:lvl2pPr>
              <a:defRPr sz="2591"/>
            </a:lvl2pPr>
            <a:lvl3pPr>
              <a:defRPr sz="2158"/>
            </a:lvl3pPr>
            <a:lvl4pPr>
              <a:defRPr sz="1943"/>
            </a:lvl4pPr>
            <a:lvl5pPr>
              <a:defRPr sz="1943"/>
            </a:lvl5pPr>
            <a:lvl6pPr>
              <a:defRPr sz="2448"/>
            </a:lvl6pPr>
            <a:lvl7pPr>
              <a:defRPr sz="2448"/>
            </a:lvl7pPr>
            <a:lvl8pPr>
              <a:defRPr sz="2448"/>
            </a:lvl8pPr>
            <a:lvl9pPr>
              <a:defRPr sz="244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83686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31711805"/>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9339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37341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5571636"/>
          </a:xfrm>
          <a:prstGeom prst="rect">
            <a:avLst/>
          </a:prstGeom>
        </p:spPr>
      </p:pic>
      <p:sp>
        <p:nvSpPr>
          <p:cNvPr id="8" name="Rectangle 7"/>
          <p:cNvSpPr/>
          <p:nvPr userDrawn="1"/>
        </p:nvSpPr>
        <p:spPr bwMode="auto">
          <a:xfrm>
            <a:off x="1681" y="4960286"/>
            <a:ext cx="12434794"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invGray">
          <a:xfrm>
            <a:off x="460689" y="5357956"/>
            <a:ext cx="2648621" cy="1169808"/>
          </a:xfrm>
          <a:prstGeom prst="rect">
            <a:avLst/>
          </a:prstGeom>
        </p:spPr>
      </p:pic>
      <p:pic>
        <p:nvPicPr>
          <p:cNvPr id="12" name="Picture 1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60688" y="479424"/>
            <a:ext cx="1451843" cy="309656"/>
          </a:xfrm>
          <a:prstGeom prst="rect">
            <a:avLst/>
          </a:prstGeom>
        </p:spPr>
      </p:pic>
      <p:pic>
        <p:nvPicPr>
          <p:cNvPr id="14" name="Picture 13"/>
          <p:cNvPicPr>
            <a:picLocks noChangeAspect="1"/>
          </p:cNvPicPr>
          <p:nvPr userDrawn="1"/>
        </p:nvPicPr>
        <p:blipFill rotWithShape="1">
          <a:blip r:embed="rId6" cstate="screen">
            <a:extLst>
              <a:ext uri="{28A0092B-C50C-407E-A947-70E740481C1C}">
                <a14:useLocalDpi xmlns:a14="http://schemas.microsoft.com/office/drawing/2010/main"/>
              </a:ext>
            </a:extLst>
          </a:blip>
          <a:srcRect l="-17523"/>
          <a:stretch/>
        </p:blipFill>
        <p:spPr>
          <a:xfrm>
            <a:off x="7752216" y="4960286"/>
            <a:ext cx="4684259" cy="2034239"/>
          </a:xfrm>
          <a:prstGeom prst="rect">
            <a:avLst/>
          </a:prstGeom>
        </p:spPr>
      </p:pic>
    </p:spTree>
    <p:extLst>
      <p:ext uri="{BB962C8B-B14F-4D97-AF65-F5344CB8AC3E}">
        <p14:creationId xmlns:p14="http://schemas.microsoft.com/office/powerpoint/2010/main" val="2093931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7" name="Text Placeholder 3"/>
          <p:cNvSpPr>
            <a:spLocks noGrp="1"/>
          </p:cNvSpPr>
          <p:nvPr>
            <p:ph type="body" sz="quarter" idx="15" hasCustomPrompt="1"/>
          </p:nvPr>
        </p:nvSpPr>
        <p:spPr>
          <a:xfrm>
            <a:off x="9418638" y="296863"/>
            <a:ext cx="2743200" cy="461665"/>
          </a:xfrm>
        </p:spPr>
        <p:txBody>
          <a:bodyPr/>
          <a:lstStyle>
            <a:lvl1pPr marL="0" marR="0" indent="0" algn="r"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a:t>Session Code</a:t>
            </a:r>
          </a:p>
        </p:txBody>
      </p:sp>
      <p:sp>
        <p:nvSpPr>
          <p:cNvPr id="10" name="Rectangle 9"/>
          <p:cNvSpPr/>
          <p:nvPr userDrawn="1"/>
        </p:nvSpPr>
        <p:spPr>
          <a:xfrm>
            <a:off x="282738" y="6041341"/>
            <a:ext cx="1634102" cy="664797"/>
          </a:xfrm>
          <a:prstGeom prst="rect">
            <a:avLst/>
          </a:prstGeom>
        </p:spPr>
        <p:txBody>
          <a:bodyPr wrap="none" lIns="182880" tIns="146304" rIns="182880" bIns="146304">
            <a:spAutoFit/>
          </a:bodyPr>
          <a:lstStyle/>
          <a:p>
            <a:r>
              <a:rPr lang="en-US" sz="2400">
                <a:gradFill>
                  <a:gsLst>
                    <a:gs pos="2597">
                      <a:schemeClr val="tx1"/>
                    </a:gs>
                    <a:gs pos="18182">
                      <a:schemeClr val="tx1"/>
                    </a:gs>
                  </a:gsLst>
                  <a:lin ang="5400000" scaled="1"/>
                </a:gradFill>
              </a:rPr>
              <a:t>#</a:t>
            </a:r>
            <a:r>
              <a:rPr lang="en-US" sz="2400" err="1">
                <a:gradFill>
                  <a:gsLst>
                    <a:gs pos="2597">
                      <a:schemeClr val="tx1"/>
                    </a:gs>
                    <a:gs pos="18182">
                      <a:schemeClr val="tx1"/>
                    </a:gs>
                  </a:gsLst>
                  <a:lin ang="5400000" scaled="1"/>
                </a:gradFill>
              </a:rPr>
              <a:t>MSBuild</a:t>
            </a:r>
            <a:endParaRPr lang="en-US" sz="240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8" name="Text Placeholder 3"/>
          <p:cNvSpPr>
            <a:spLocks noGrp="1"/>
          </p:cNvSpPr>
          <p:nvPr>
            <p:ph type="body" sz="quarter" idx="15" hasCustomPrompt="1"/>
          </p:nvPr>
        </p:nvSpPr>
        <p:spPr>
          <a:xfrm>
            <a:off x="9418638" y="296863"/>
            <a:ext cx="2743200" cy="461665"/>
          </a:xfrm>
        </p:spPr>
        <p:txBody>
          <a:bodyPr/>
          <a:lstStyle>
            <a:lvl1pPr marL="0" marR="0" indent="0" algn="r"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a:t>Session Code</a:t>
            </a:r>
          </a:p>
        </p:txBody>
      </p:sp>
      <p:sp>
        <p:nvSpPr>
          <p:cNvPr id="4" name="Rectangle 3"/>
          <p:cNvSpPr/>
          <p:nvPr userDrawn="1"/>
        </p:nvSpPr>
        <p:spPr>
          <a:xfrm>
            <a:off x="282738" y="6041341"/>
            <a:ext cx="1634102" cy="664797"/>
          </a:xfrm>
          <a:prstGeom prst="rect">
            <a:avLst/>
          </a:prstGeom>
        </p:spPr>
        <p:txBody>
          <a:bodyPr wrap="none" lIns="182880" tIns="146304" rIns="182880" bIns="146304">
            <a:spAutoFit/>
          </a:bodyPr>
          <a:lstStyle/>
          <a:p>
            <a:r>
              <a:rPr lang="en-US" sz="2400">
                <a:gradFill>
                  <a:gsLst>
                    <a:gs pos="2597">
                      <a:schemeClr val="tx1"/>
                    </a:gs>
                    <a:gs pos="18182">
                      <a:schemeClr val="tx1"/>
                    </a:gs>
                  </a:gsLst>
                  <a:lin ang="5400000" scaled="1"/>
                </a:gradFill>
              </a:rPr>
              <a:t>#</a:t>
            </a:r>
            <a:r>
              <a:rPr lang="en-US" sz="2400" err="1">
                <a:gradFill>
                  <a:gsLst>
                    <a:gs pos="2597">
                      <a:schemeClr val="tx1"/>
                    </a:gs>
                    <a:gs pos="18182">
                      <a:schemeClr val="tx1"/>
                    </a:gs>
                  </a:gsLst>
                  <a:lin ang="5400000" scaled="1"/>
                </a:gradFill>
              </a:rPr>
              <a:t>MSBuild</a:t>
            </a:r>
            <a:endParaRPr lang="en-US" sz="240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1" y="1"/>
            <a:ext cx="12435838" cy="6998207"/>
          </a:xfrm>
          <a:prstGeom prst="rect">
            <a:avLst/>
          </a:prstGeom>
        </p:spPr>
      </p:pic>
      <p:sp>
        <p:nvSpPr>
          <p:cNvPr id="7" name="Rectangle 6"/>
          <p:cNvSpPr/>
          <p:nvPr userDrawn="1"/>
        </p:nvSpPr>
        <p:spPr bwMode="auto">
          <a:xfrm>
            <a:off x="-1" y="0"/>
            <a:ext cx="12436476" cy="6994525"/>
          </a:xfrm>
          <a:prstGeom prst="rect">
            <a:avLst/>
          </a:prstGeom>
          <a:gradFill flip="none" rotWithShape="1">
            <a:gsLst>
              <a:gs pos="66000">
                <a:srgbClr val="000000">
                  <a:alpha val="40000"/>
                </a:srgbClr>
              </a:gs>
              <a:gs pos="100000">
                <a:srgbClr val="000000">
                  <a:alpha val="0"/>
                </a:srgbClr>
              </a:gs>
              <a:gs pos="18000">
                <a:srgbClr val="000000">
                  <a:alpha val="50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white - EMF"/>
          <p:cNvPicPr>
            <a:picLocks noChangeAspect="1"/>
          </p:cNvPicPr>
          <p:nvPr userDrawn="1"/>
        </p:nvPicPr>
        <p:blipFill>
          <a:blip r:embed="rId3"/>
          <a:stretch>
            <a:fillRect/>
          </a:stretch>
        </p:blipFill>
        <p:spPr bwMode="black">
          <a:xfrm>
            <a:off x="460689" y="479425"/>
            <a:ext cx="1451843" cy="310896"/>
          </a:xfrm>
          <a:prstGeom prst="rect">
            <a:avLst/>
          </a:prstGeom>
        </p:spPr>
      </p:pic>
      <p:sp>
        <p:nvSpPr>
          <p:cNvPr id="8" name="TextBox 7"/>
          <p:cNvSpPr txBox="1"/>
          <p:nvPr userDrawn="1"/>
        </p:nvSpPr>
        <p:spPr>
          <a:xfrm>
            <a:off x="286068" y="3097214"/>
            <a:ext cx="8041505" cy="1227586"/>
          </a:xfrm>
          <a:prstGeom prst="rect">
            <a:avLst/>
          </a:prstGeom>
          <a:noFill/>
        </p:spPr>
        <p:txBody>
          <a:bodyPr wrap="none" lIns="182854" tIns="146283" rIns="182854" bIns="146283" rtlCol="0">
            <a:spAutoFit/>
          </a:bodyPr>
          <a:lstStyle/>
          <a:p>
            <a:pPr>
              <a:lnSpc>
                <a:spcPct val="90000"/>
              </a:lnSpc>
              <a:spcAft>
                <a:spcPts val="600"/>
              </a:spcAft>
            </a:pPr>
            <a:r>
              <a:rPr lang="en-US" sz="6599">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Microsoft Data Amp</a:t>
            </a:r>
          </a:p>
        </p:txBody>
      </p:sp>
      <p:sp>
        <p:nvSpPr>
          <p:cNvPr id="10" name="TextBox 9"/>
          <p:cNvSpPr txBox="1"/>
          <p:nvPr userDrawn="1"/>
        </p:nvSpPr>
        <p:spPr>
          <a:xfrm>
            <a:off x="286069" y="4011304"/>
            <a:ext cx="3534975" cy="860319"/>
          </a:xfrm>
          <a:prstGeom prst="rect">
            <a:avLst/>
          </a:prstGeom>
          <a:noFill/>
        </p:spPr>
        <p:txBody>
          <a:bodyPr wrap="none" lIns="182854" tIns="146283" rIns="182854" bIns="146283" rtlCol="0">
            <a:spAutoFit/>
          </a:bodyPr>
          <a:lstStyle/>
          <a:p>
            <a:pPr>
              <a:lnSpc>
                <a:spcPct val="90000"/>
              </a:lnSpc>
              <a:spcAft>
                <a:spcPts val="600"/>
              </a:spcAft>
            </a:pPr>
            <a:r>
              <a:rPr lang="en-US" sz="3999">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April 19, 2017</a:t>
            </a:r>
          </a:p>
        </p:txBody>
      </p:sp>
    </p:spTree>
    <p:extLst>
      <p:ext uri="{BB962C8B-B14F-4D97-AF65-F5344CB8AC3E}">
        <p14:creationId xmlns:p14="http://schemas.microsoft.com/office/powerpoint/2010/main" val="2056741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15013046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8898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610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348912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471829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3430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alphaModFix amt="75000"/>
          </a:blip>
          <a:stretch>
            <a:fillRect/>
          </a:stretch>
        </p:blipFill>
        <p:spPr>
          <a:xfrm>
            <a:off x="3590" y="0"/>
            <a:ext cx="12429296" cy="6994525"/>
          </a:xfrm>
          <a:prstGeom prst="rect">
            <a:avLst/>
          </a:prstGeom>
          <a:blipFill dpi="0" rotWithShape="1">
            <a:blip r:embed="rId3">
              <a:alphaModFix amt="75000"/>
            </a:blip>
            <a:srcRect/>
            <a:stretch>
              <a:fillRect/>
            </a:stretch>
          </a:blipFill>
          <a:ln w="55000" cap="flat" cmpd="thickThin" algn="ctr">
            <a:noFill/>
            <a:prstDash val="solid"/>
            <a:headEnd type="none" w="med" len="med"/>
            <a:tailEnd type="none" w="med" len="med"/>
          </a:ln>
          <a:effectLst/>
        </p:spPr>
      </p:pic>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174410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alphaModFix amt="75000"/>
          </a:blip>
          <a:stretch>
            <a:fillRect/>
          </a:stretch>
        </p:blipFill>
        <p:spPr>
          <a:xfrm>
            <a:off x="3590" y="0"/>
            <a:ext cx="12429296" cy="6994525"/>
          </a:xfrm>
          <a:prstGeom prst="rect">
            <a:avLst/>
          </a:prstGeom>
          <a:blipFill dpi="0" rotWithShape="1">
            <a:blip r:embed="rId3">
              <a:alphaModFix amt="75000"/>
            </a:blip>
            <a:srcRect/>
            <a:stretch>
              <a:fillRect/>
            </a:stretch>
          </a:blipFill>
          <a:ln w="55000" cap="flat" cmpd="thickThin" algn="ctr">
            <a:noFill/>
            <a:prstDash val="solid"/>
            <a:headEnd type="none" w="med" len="med"/>
            <a:tailEnd type="none" w="med" len="med"/>
          </a:ln>
          <a:effectLst/>
        </p:spPr>
      </p:pic>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07514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4369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0873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83573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054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74217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0312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alphaModFix amt="75000"/>
          </a:blip>
          <a:stretch>
            <a:fillRect/>
          </a:stretch>
        </p:blipFill>
        <p:spPr>
          <a:xfrm>
            <a:off x="3590" y="0"/>
            <a:ext cx="12429296" cy="6994525"/>
          </a:xfrm>
          <a:prstGeom prst="rect">
            <a:avLst/>
          </a:prstGeom>
          <a:blipFill dpi="0" rotWithShape="1">
            <a:blip r:embed="rId3">
              <a:alphaModFix amt="75000"/>
            </a:blip>
            <a:srcRect/>
            <a:stretch>
              <a:fillRect/>
            </a:stretch>
          </a:blipFill>
          <a:ln w="55000" cap="flat" cmpd="thickThin" algn="ctr">
            <a:noFill/>
            <a:prstDash val="solid"/>
            <a:headEnd type="none" w="med" len="med"/>
            <a:tailEnd type="none" w="med" len="med"/>
          </a:ln>
          <a:effectLst/>
        </p:spPr>
      </p:pic>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4"/>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3163151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05599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2245BA-3E6C-4FAA-8C55-9232354DEFFB}"/>
              </a:ext>
            </a:extLst>
          </p:cNvPr>
          <p:cNvPicPr>
            <a:picLocks noChangeAspect="1"/>
          </p:cNvPicPr>
          <p:nvPr userDrawn="1"/>
        </p:nvPicPr>
        <p:blipFill>
          <a:blip r:embed="rId2"/>
          <a:stretch>
            <a:fillRect/>
          </a:stretch>
        </p:blipFill>
        <p:spPr>
          <a:xfrm>
            <a:off x="7076832" y="-388479"/>
            <a:ext cx="5747740" cy="7771485"/>
          </a:xfrm>
          <a:prstGeom prst="rect">
            <a:avLst/>
          </a:prstGeom>
        </p:spPr>
      </p:pic>
      <p:sp>
        <p:nvSpPr>
          <p:cNvPr id="2" name="Title 1"/>
          <p:cNvSpPr>
            <a:spLocks noGrp="1"/>
          </p:cNvSpPr>
          <p:nvPr>
            <p:ph type="ctrTitle" hasCustomPrompt="1"/>
          </p:nvPr>
        </p:nvSpPr>
        <p:spPr>
          <a:xfrm>
            <a:off x="388523" y="4079855"/>
            <a:ext cx="11658937" cy="2525705"/>
          </a:xfrm>
        </p:spPr>
        <p:txBody>
          <a:bodyPr anchor="b">
            <a:noAutofit/>
          </a:bodyPr>
          <a:lstStyle>
            <a:lvl1pPr algn="l">
              <a:defRPr sz="6476">
                <a:solidFill>
                  <a:schemeClr val="tx1"/>
                </a:solidFill>
                <a:latin typeface="+mn-lt"/>
              </a:defRPr>
            </a:lvl1pPr>
          </a:lstStyle>
          <a:p>
            <a:r>
              <a:rPr lang="en-US"/>
              <a:t>Presentation Title</a:t>
            </a:r>
          </a:p>
        </p:txBody>
      </p:sp>
      <p:sp>
        <p:nvSpPr>
          <p:cNvPr id="14" name="Text Placeholder 13"/>
          <p:cNvSpPr>
            <a:spLocks noGrp="1"/>
          </p:cNvSpPr>
          <p:nvPr>
            <p:ph type="body" sz="quarter" idx="10" hasCustomPrompt="1"/>
          </p:nvPr>
        </p:nvSpPr>
        <p:spPr>
          <a:xfrm>
            <a:off x="389872" y="389209"/>
            <a:ext cx="11658445" cy="1165183"/>
          </a:xfrm>
        </p:spPr>
        <p:txBody>
          <a:bodyPr anchor="t">
            <a:noAutofit/>
          </a:bodyPr>
          <a:lstStyle>
            <a:lvl1pPr algn="l">
              <a:defRPr lang="en-US" sz="4318" b="0" kern="1200" dirty="0" smtClean="0">
                <a:solidFill>
                  <a:schemeClr val="accent1"/>
                </a:solidFill>
                <a:latin typeface="+mj-lt"/>
                <a:ea typeface="+mn-ea"/>
                <a:cs typeface="+mn-cs"/>
              </a:defRPr>
            </a:lvl1pPr>
          </a:lstStyle>
          <a:p>
            <a:pPr lvl="0"/>
            <a:r>
              <a:rPr lang="en-US"/>
              <a:t>Speaker Name</a:t>
            </a:r>
          </a:p>
        </p:txBody>
      </p:sp>
      <p:pic>
        <p:nvPicPr>
          <p:cNvPr id="6" name="Picture 5"/>
          <p:cNvPicPr>
            <a:picLocks noChangeAspect="1"/>
          </p:cNvPicPr>
          <p:nvPr userDrawn="1"/>
        </p:nvPicPr>
        <p:blipFill>
          <a:blip r:embed="rId3"/>
          <a:stretch>
            <a:fillRect/>
          </a:stretch>
        </p:blipFill>
        <p:spPr>
          <a:xfrm>
            <a:off x="9362849" y="3302975"/>
            <a:ext cx="2684611" cy="388574"/>
          </a:xfrm>
          <a:prstGeom prst="rect">
            <a:avLst/>
          </a:prstGeom>
        </p:spPr>
      </p:pic>
    </p:spTree>
    <p:extLst>
      <p:ext uri="{BB962C8B-B14F-4D97-AF65-F5344CB8AC3E}">
        <p14:creationId xmlns:p14="http://schemas.microsoft.com/office/powerpoint/2010/main" val="34160783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7E2290-D773-46C2-A868-25CAA97A1972}"/>
              </a:ext>
            </a:extLst>
          </p:cNvPr>
          <p:cNvPicPr>
            <a:picLocks noChangeAspect="1"/>
          </p:cNvPicPr>
          <p:nvPr userDrawn="1"/>
        </p:nvPicPr>
        <p:blipFill>
          <a:blip r:embed="rId2"/>
          <a:stretch>
            <a:fillRect/>
          </a:stretch>
        </p:blipFill>
        <p:spPr>
          <a:xfrm>
            <a:off x="-388623" y="-388479"/>
            <a:ext cx="5751627" cy="7771485"/>
          </a:xfrm>
          <a:prstGeom prst="rect">
            <a:avLst/>
          </a:prstGeom>
        </p:spPr>
      </p:pic>
      <p:sp>
        <p:nvSpPr>
          <p:cNvPr id="2" name="Title 1"/>
          <p:cNvSpPr>
            <a:spLocks noGrp="1"/>
          </p:cNvSpPr>
          <p:nvPr>
            <p:ph type="title" hasCustomPrompt="1"/>
          </p:nvPr>
        </p:nvSpPr>
        <p:spPr>
          <a:xfrm>
            <a:off x="389016" y="388967"/>
            <a:ext cx="11658445" cy="6216593"/>
          </a:xfrm>
        </p:spPr>
        <p:txBody>
          <a:bodyPr anchor="ctr"/>
          <a:lstStyle>
            <a:lvl1pPr algn="r">
              <a:defRPr sz="6476" b="0" i="0" cap="none">
                <a:solidFill>
                  <a:schemeClr val="accent1"/>
                </a:solidFill>
                <a:latin typeface="+mj-lt"/>
                <a:cs typeface="Arial"/>
              </a:defRPr>
            </a:lvl1pPr>
          </a:lstStyle>
          <a:p>
            <a:r>
              <a:rPr lang="en-US"/>
              <a:t>Section Title</a:t>
            </a:r>
          </a:p>
        </p:txBody>
      </p:sp>
    </p:spTree>
    <p:extLst>
      <p:ext uri="{BB962C8B-B14F-4D97-AF65-F5344CB8AC3E}">
        <p14:creationId xmlns:p14="http://schemas.microsoft.com/office/powerpoint/2010/main" val="29082937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0" indent="0">
              <a:buFont typeface="Wingdings" charset="2"/>
              <a:buNone/>
              <a:defRPr>
                <a:solidFill>
                  <a:schemeClr val="tx2"/>
                </a:solidFill>
              </a:defRPr>
            </a:lvl1pPr>
            <a:lvl2pPr marL="621764" indent="0">
              <a:buFont typeface="Wingdings" charset="2"/>
              <a:buNone/>
              <a:defRPr>
                <a:solidFill>
                  <a:srgbClr val="474947"/>
                </a:solidFill>
              </a:defRPr>
            </a:lvl2pPr>
            <a:lvl3pPr marL="1243526" indent="0">
              <a:buFont typeface="Wingdings" charset="2"/>
              <a:buNone/>
              <a:defRPr>
                <a:solidFill>
                  <a:srgbClr val="474947"/>
                </a:solidFill>
              </a:defRPr>
            </a:lvl3pPr>
            <a:lvl4pPr marL="1865288" indent="0">
              <a:buFont typeface="Wingdings" charset="2"/>
              <a:buNone/>
              <a:defRPr>
                <a:solidFill>
                  <a:srgbClr val="474947"/>
                </a:solidFill>
              </a:defRPr>
            </a:lvl4pPr>
            <a:lvl5pPr marL="2487051" indent="0">
              <a:buFont typeface="Wingdings" charset="2"/>
              <a:buNone/>
              <a:defRPr>
                <a:solidFill>
                  <a:srgbClr val="47494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180914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229577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59" y="388966"/>
            <a:ext cx="11658701" cy="6216594"/>
          </a:xfrm>
        </p:spPr>
        <p:txBody>
          <a:bodyPr/>
          <a:lstStyle>
            <a:lvl1pPr marL="0" indent="0">
              <a:buFont typeface="Wingdings" charset="2"/>
              <a:buNone/>
              <a:defRPr>
                <a:solidFill>
                  <a:schemeClr val="tx2"/>
                </a:solidFill>
              </a:defRPr>
            </a:lvl1pPr>
            <a:lvl2pPr marL="621764" indent="0">
              <a:buFont typeface="Wingdings" charset="2"/>
              <a:buNone/>
              <a:defRPr>
                <a:solidFill>
                  <a:srgbClr val="474947"/>
                </a:solidFill>
              </a:defRPr>
            </a:lvl2pPr>
            <a:lvl3pPr marL="1243526" indent="0">
              <a:buFont typeface="Wingdings" charset="2"/>
              <a:buNone/>
              <a:defRPr>
                <a:solidFill>
                  <a:srgbClr val="474947"/>
                </a:solidFill>
              </a:defRPr>
            </a:lvl3pPr>
            <a:lvl4pPr marL="1865288" indent="0">
              <a:buFont typeface="Wingdings" charset="2"/>
              <a:buNone/>
              <a:defRPr>
                <a:solidFill>
                  <a:srgbClr val="474947"/>
                </a:solidFill>
              </a:defRPr>
            </a:lvl4pPr>
            <a:lvl5pPr marL="2487051" indent="0">
              <a:buFont typeface="Wingdings" charset="2"/>
              <a:buNone/>
              <a:defRPr>
                <a:solidFill>
                  <a:srgbClr val="47494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983661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3" name="Content Placeholder 2"/>
          <p:cNvSpPr>
            <a:spLocks noGrp="1"/>
          </p:cNvSpPr>
          <p:nvPr>
            <p:ph sz="half" idx="1"/>
          </p:nvPr>
        </p:nvSpPr>
        <p:spPr>
          <a:xfrm>
            <a:off x="389744" y="1554149"/>
            <a:ext cx="5826896" cy="5051411"/>
          </a:xfrm>
        </p:spPr>
        <p:txBody>
          <a:bodyPr rIns="180000">
            <a:normAutofit/>
          </a:bodyPr>
          <a:lstStyle>
            <a:lvl1pPr>
              <a:defRPr sz="3022"/>
            </a:lvl1pPr>
            <a:lvl2pPr>
              <a:defRPr sz="2591"/>
            </a:lvl2pPr>
            <a:lvl3pPr>
              <a:defRPr sz="2159"/>
            </a:lvl3pPr>
            <a:lvl4pPr>
              <a:defRPr sz="1943"/>
            </a:lvl4pPr>
            <a:lvl5pPr>
              <a:defRPr sz="1943"/>
            </a:lvl5pPr>
            <a:lvl6pPr>
              <a:defRPr sz="2448"/>
            </a:lvl6pPr>
            <a:lvl7pPr>
              <a:defRPr sz="2448"/>
            </a:lvl7pPr>
            <a:lvl8pPr>
              <a:defRPr sz="2448"/>
            </a:lvl8pPr>
            <a:lvl9pPr>
              <a:defRPr sz="244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6219095" y="1554149"/>
            <a:ext cx="5828365" cy="5051411"/>
          </a:xfrm>
        </p:spPr>
        <p:txBody>
          <a:bodyPr lIns="180000">
            <a:normAutofit/>
          </a:bodyPr>
          <a:lstStyle>
            <a:lvl1pPr>
              <a:defRPr sz="3022"/>
            </a:lvl1pPr>
            <a:lvl2pPr>
              <a:defRPr sz="2591"/>
            </a:lvl2pPr>
            <a:lvl3pPr>
              <a:defRPr sz="2159"/>
            </a:lvl3pPr>
            <a:lvl4pPr>
              <a:defRPr sz="1943"/>
            </a:lvl4pPr>
            <a:lvl5pPr>
              <a:defRPr sz="1943"/>
            </a:lvl5pPr>
            <a:lvl6pPr>
              <a:defRPr sz="2448"/>
            </a:lvl6pPr>
            <a:lvl7pPr>
              <a:defRPr sz="2448"/>
            </a:lvl7pPr>
            <a:lvl8pPr>
              <a:defRPr sz="2448"/>
            </a:lvl8pPr>
            <a:lvl9pPr>
              <a:defRPr sz="244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060944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74700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0708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227496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1189938" y="4721957"/>
            <a:ext cx="6148828" cy="617021"/>
          </a:xfrm>
          <a:prstGeom prst="rect">
            <a:avLst/>
          </a:prstGeom>
        </p:spPr>
        <p:txBody>
          <a:bodyPr vert="horz" lIns="91440" tIns="45720" rIns="91440" bIns="45720" rtlCol="0" anchor="t">
            <a:noAutofit/>
          </a:bodyPr>
          <a:lstStyle>
            <a:lvl1pPr algn="ctr">
              <a:defRPr lang="en-US" dirty="0">
                <a:solidFill>
                  <a:schemeClr val="accent3"/>
                </a:solidFill>
                <a:latin typeface="+mn-lt"/>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1189779" y="5708663"/>
            <a:ext cx="6149146" cy="585037"/>
          </a:xfrm>
        </p:spPr>
        <p:txBody>
          <a:bodyPr/>
          <a:lstStyle>
            <a:lvl1pPr marL="0" indent="0" algn="ctr" defTabSz="621746" rtl="0" eaLnBrk="1" latinLnBrk="0" hangingPunct="1">
              <a:lnSpc>
                <a:spcPct val="100000"/>
              </a:lnSpc>
              <a:spcBef>
                <a:spcPts val="0"/>
              </a:spcBef>
              <a:spcAft>
                <a:spcPts val="0"/>
              </a:spcAft>
              <a:buFont typeface="Arial"/>
              <a:buNone/>
              <a:defRPr lang="en-US" sz="1904" b="0" kern="1200" baseline="0" dirty="0" smtClean="0">
                <a:solidFill>
                  <a:schemeClr val="bg2">
                    <a:lumMod val="50000"/>
                  </a:schemeClr>
                </a:solidFill>
                <a:latin typeface="+mn-lt"/>
                <a:ea typeface="+mn-ea"/>
                <a:cs typeface="Century Gothic"/>
              </a:defRPr>
            </a:lvl1pPr>
          </a:lstStyle>
          <a:p>
            <a:pPr lvl="0"/>
            <a:r>
              <a:rPr lang="en-US"/>
              <a:t>Speaker Name, Title, Company</a:t>
            </a:r>
          </a:p>
        </p:txBody>
      </p:sp>
      <p:sp>
        <p:nvSpPr>
          <p:cNvPr id="9" name="Text Placeholder 9"/>
          <p:cNvSpPr>
            <a:spLocks noGrp="1"/>
          </p:cNvSpPr>
          <p:nvPr>
            <p:ph type="body" sz="quarter" idx="11" hasCustomPrompt="1"/>
          </p:nvPr>
        </p:nvSpPr>
        <p:spPr>
          <a:xfrm>
            <a:off x="1189779" y="3339931"/>
            <a:ext cx="6149146" cy="1315211"/>
          </a:xfrm>
        </p:spPr>
        <p:txBody>
          <a:bodyPr anchor="b"/>
          <a:lstStyle>
            <a:lvl1pPr marL="0" marR="0" indent="0" algn="ctr" defTabSz="621746" rtl="0" eaLnBrk="1" fontAlgn="auto" latinLnBrk="0" hangingPunct="1">
              <a:lnSpc>
                <a:spcPts val="4760"/>
              </a:lnSpc>
              <a:spcBef>
                <a:spcPct val="0"/>
              </a:spcBef>
              <a:spcAft>
                <a:spcPts val="0"/>
              </a:spcAft>
              <a:buClrTx/>
              <a:buSzTx/>
              <a:buFontTx/>
              <a:buNone/>
              <a:tabLst/>
              <a:defRPr kumimoji="0" lang="en-US" sz="5440" b="0" i="0" u="none" strike="noStrike" kern="1200" cap="none" spc="0" normalizeH="0" baseline="0" dirty="0" smtClean="0">
                <a:ln>
                  <a:noFill/>
                </a:ln>
                <a:solidFill>
                  <a:schemeClr val="tx1"/>
                </a:solidFill>
                <a:effectLst/>
                <a:uLnTx/>
                <a:uFillTx/>
                <a:latin typeface="Segoe UI Light" charset="0"/>
                <a:ea typeface="Segoe UI Light" charset="0"/>
                <a:cs typeface="Segoe UI Light" charset="0"/>
              </a:defRPr>
            </a:lvl1pPr>
          </a:lstStyle>
          <a:p>
            <a:pPr lvl="0"/>
            <a:r>
              <a:rPr lang="en-US"/>
              <a:t>Title slide no </a:t>
            </a:r>
            <a:br>
              <a:rPr lang="en-US"/>
            </a:br>
            <a:r>
              <a:rPr lang="en-US"/>
              <a:t>more than 2 lines</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16240" y="525160"/>
            <a:ext cx="2296224" cy="2295899"/>
          </a:xfrm>
          <a:prstGeom prst="rect">
            <a:avLst/>
          </a:prstGeom>
        </p:spPr>
      </p:pic>
      <p:pic>
        <p:nvPicPr>
          <p:cNvPr id="13" name="Picture 12"/>
          <p:cNvPicPr>
            <a:picLocks noChangeAspect="1"/>
          </p:cNvPicPr>
          <p:nvPr userDrawn="1"/>
        </p:nvPicPr>
        <p:blipFill rotWithShape="1">
          <a:blip r:embed="rId3" cstate="print">
            <a:extLst>
              <a:ext uri="{28A0092B-C50C-407E-A947-70E740481C1C}">
                <a14:useLocalDpi xmlns:a14="http://schemas.microsoft.com/office/drawing/2010/main" val="0"/>
              </a:ext>
            </a:extLst>
          </a:blip>
          <a:srcRect l="20973" t="1302" r="43709" b="1302"/>
          <a:stretch/>
        </p:blipFill>
        <p:spPr>
          <a:xfrm>
            <a:off x="8630726" y="0"/>
            <a:ext cx="3805748" cy="6994525"/>
          </a:xfrm>
          <a:prstGeom prst="rect">
            <a:avLst/>
          </a:prstGeom>
        </p:spPr>
      </p:pic>
    </p:spTree>
    <p:extLst>
      <p:ext uri="{BB962C8B-B14F-4D97-AF65-F5344CB8AC3E}">
        <p14:creationId xmlns:p14="http://schemas.microsoft.com/office/powerpoint/2010/main" val="306290363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lease Silence Cell Phones">
    <p:spTree>
      <p:nvGrpSpPr>
        <p:cNvPr id="1" name=""/>
        <p:cNvGrpSpPr/>
        <p:nvPr/>
      </p:nvGrpSpPr>
      <p:grpSpPr>
        <a:xfrm>
          <a:off x="0" y="0"/>
          <a:ext cx="0" cy="0"/>
          <a:chOff x="0" y="0"/>
          <a:chExt cx="0" cy="0"/>
        </a:xfrm>
      </p:grpSpPr>
      <p:sp>
        <p:nvSpPr>
          <p:cNvPr id="5" name="Freeform 4"/>
          <p:cNvSpPr/>
          <p:nvPr userDrawn="1"/>
        </p:nvSpPr>
        <p:spPr>
          <a:xfrm>
            <a:off x="2997269" y="2547998"/>
            <a:ext cx="886371" cy="1740430"/>
          </a:xfrm>
          <a:custGeom>
            <a:avLst/>
            <a:gdLst>
              <a:gd name="connsiteX0" fmla="*/ 111431 w 668571"/>
              <a:gd name="connsiteY0" fmla="*/ 0 h 1312961"/>
              <a:gd name="connsiteX1" fmla="*/ 557140 w 668571"/>
              <a:gd name="connsiteY1" fmla="*/ 0 h 1312961"/>
              <a:gd name="connsiteX2" fmla="*/ 668571 w 668571"/>
              <a:gd name="connsiteY2" fmla="*/ 111431 h 1312961"/>
              <a:gd name="connsiteX3" fmla="*/ 668571 w 668571"/>
              <a:gd name="connsiteY3" fmla="*/ 1201530 h 1312961"/>
              <a:gd name="connsiteX4" fmla="*/ 557140 w 668571"/>
              <a:gd name="connsiteY4" fmla="*/ 1312961 h 1312961"/>
              <a:gd name="connsiteX5" fmla="*/ 111431 w 668571"/>
              <a:gd name="connsiteY5" fmla="*/ 1312961 h 1312961"/>
              <a:gd name="connsiteX6" fmla="*/ 0 w 668571"/>
              <a:gd name="connsiteY6" fmla="*/ 1201530 h 1312961"/>
              <a:gd name="connsiteX7" fmla="*/ 0 w 668571"/>
              <a:gd name="connsiteY7" fmla="*/ 111431 h 1312961"/>
              <a:gd name="connsiteX8" fmla="*/ 111431 w 668571"/>
              <a:gd name="connsiteY8" fmla="*/ 0 h 1312961"/>
              <a:gd name="connsiteX9" fmla="*/ 58514 w 668571"/>
              <a:gd name="connsiteY9" fmla="*/ 118039 h 1312961"/>
              <a:gd name="connsiteX10" fmla="*/ 58514 w 668571"/>
              <a:gd name="connsiteY10" fmla="*/ 1141295 h 1312961"/>
              <a:gd name="connsiteX11" fmla="*/ 610057 w 668571"/>
              <a:gd name="connsiteY11" fmla="*/ 1141295 h 1312961"/>
              <a:gd name="connsiteX12" fmla="*/ 610057 w 668571"/>
              <a:gd name="connsiteY12" fmla="*/ 118039 h 1312961"/>
              <a:gd name="connsiteX13" fmla="*/ 58514 w 668571"/>
              <a:gd name="connsiteY13" fmla="*/ 118039 h 1312961"/>
              <a:gd name="connsiteX14" fmla="*/ 334285 w 668571"/>
              <a:gd name="connsiteY14" fmla="*/ 1172700 h 1312961"/>
              <a:gd name="connsiteX15" fmla="*/ 276228 w 668571"/>
              <a:gd name="connsiteY15" fmla="*/ 1230757 h 1312961"/>
              <a:gd name="connsiteX16" fmla="*/ 334285 w 668571"/>
              <a:gd name="connsiteY16" fmla="*/ 1288814 h 1312961"/>
              <a:gd name="connsiteX17" fmla="*/ 392342 w 668571"/>
              <a:gd name="connsiteY17" fmla="*/ 1230757 h 1312961"/>
              <a:gd name="connsiteX18" fmla="*/ 334285 w 668571"/>
              <a:gd name="connsiteY18" fmla="*/ 1172700 h 131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8571" h="1312961">
                <a:moveTo>
                  <a:pt x="111431" y="0"/>
                </a:moveTo>
                <a:lnTo>
                  <a:pt x="557140" y="0"/>
                </a:lnTo>
                <a:cubicBezTo>
                  <a:pt x="618682" y="0"/>
                  <a:pt x="668571" y="49889"/>
                  <a:pt x="668571" y="111431"/>
                </a:cubicBezTo>
                <a:lnTo>
                  <a:pt x="668571" y="1201530"/>
                </a:lnTo>
                <a:cubicBezTo>
                  <a:pt x="668571" y="1263072"/>
                  <a:pt x="618682" y="1312961"/>
                  <a:pt x="557140" y="1312961"/>
                </a:cubicBezTo>
                <a:lnTo>
                  <a:pt x="111431" y="1312961"/>
                </a:lnTo>
                <a:cubicBezTo>
                  <a:pt x="49889" y="1312961"/>
                  <a:pt x="0" y="1263072"/>
                  <a:pt x="0" y="1201530"/>
                </a:cubicBezTo>
                <a:lnTo>
                  <a:pt x="0" y="111431"/>
                </a:lnTo>
                <a:cubicBezTo>
                  <a:pt x="0" y="49889"/>
                  <a:pt x="49889" y="0"/>
                  <a:pt x="111431" y="0"/>
                </a:cubicBezTo>
                <a:close/>
                <a:moveTo>
                  <a:pt x="58514" y="118039"/>
                </a:moveTo>
                <a:lnTo>
                  <a:pt x="58514" y="1141295"/>
                </a:lnTo>
                <a:lnTo>
                  <a:pt x="610057" y="1141295"/>
                </a:lnTo>
                <a:lnTo>
                  <a:pt x="610057" y="118039"/>
                </a:lnTo>
                <a:lnTo>
                  <a:pt x="58514" y="118039"/>
                </a:lnTo>
                <a:close/>
                <a:moveTo>
                  <a:pt x="334285" y="1172700"/>
                </a:moveTo>
                <a:cubicBezTo>
                  <a:pt x="302221" y="1172700"/>
                  <a:pt x="276228" y="1198693"/>
                  <a:pt x="276228" y="1230757"/>
                </a:cubicBezTo>
                <a:cubicBezTo>
                  <a:pt x="276228" y="1262821"/>
                  <a:pt x="302221" y="1288814"/>
                  <a:pt x="334285" y="1288814"/>
                </a:cubicBezTo>
                <a:cubicBezTo>
                  <a:pt x="366349" y="1288814"/>
                  <a:pt x="392342" y="1262821"/>
                  <a:pt x="392342" y="1230757"/>
                </a:cubicBezTo>
                <a:cubicBezTo>
                  <a:pt x="392342" y="1198693"/>
                  <a:pt x="366349" y="1172700"/>
                  <a:pt x="334285" y="1172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6" name="Title 1"/>
          <p:cNvSpPr txBox="1">
            <a:spLocks/>
          </p:cNvSpPr>
          <p:nvPr userDrawn="1"/>
        </p:nvSpPr>
        <p:spPr>
          <a:xfrm>
            <a:off x="4305928" y="2547998"/>
            <a:ext cx="7309127" cy="1913110"/>
          </a:xfrm>
          <a:prstGeom prst="rect">
            <a:avLst/>
          </a:prstGeom>
        </p:spPr>
        <p:txBody>
          <a:bodyPr vert="horz" lIns="124347" tIns="62174" rIns="124347" bIns="62174" rtlCol="0" anchor="ctr">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003A78"/>
                </a:solidFill>
                <a:effectLst/>
                <a:uLnTx/>
                <a:uFillTx/>
                <a:latin typeface="+mj-lt"/>
                <a:ea typeface="+mj-ea"/>
                <a:cs typeface="Segoe UI Light"/>
              </a:defRPr>
            </a:lvl1pPr>
          </a:lstStyle>
          <a:p>
            <a:pPr>
              <a:lnSpc>
                <a:spcPct val="90000"/>
              </a:lnSpc>
            </a:pPr>
            <a:r>
              <a:rPr lang="en-US" sz="7343" b="0" i="0">
                <a:solidFill>
                  <a:schemeClr val="accent3"/>
                </a:solidFill>
                <a:latin typeface="Segoe UI Light" charset="0"/>
                <a:ea typeface="Segoe UI Light" charset="0"/>
                <a:cs typeface="Segoe UI Light" charset="0"/>
              </a:rPr>
              <a:t>Please silence </a:t>
            </a:r>
            <a:br>
              <a:rPr lang="en-US" sz="7343" b="0" i="0">
                <a:solidFill>
                  <a:schemeClr val="accent3"/>
                </a:solidFill>
                <a:latin typeface="Segoe UI Light" charset="0"/>
                <a:ea typeface="Segoe UI Light" charset="0"/>
                <a:cs typeface="Segoe UI Light" charset="0"/>
              </a:rPr>
            </a:br>
            <a:r>
              <a:rPr lang="en-US" sz="7343" b="0" i="0">
                <a:solidFill>
                  <a:schemeClr val="accent3"/>
                </a:solidFill>
                <a:latin typeface="Segoe UI Light" charset="0"/>
                <a:ea typeface="Segoe UI Light" charset="0"/>
                <a:cs typeface="Segoe UI Light" charset="0"/>
              </a:rPr>
              <a:t>cell phones</a:t>
            </a:r>
          </a:p>
        </p:txBody>
      </p:sp>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40" t="8093" r="340" b="8093"/>
          <a:stretch/>
        </p:blipFill>
        <p:spPr>
          <a:xfrm>
            <a:off x="3" y="0"/>
            <a:ext cx="12436472" cy="6994525"/>
          </a:xfrm>
          <a:prstGeom prst="rect">
            <a:avLst/>
          </a:prstGeom>
        </p:spPr>
      </p:pic>
      <p:sp>
        <p:nvSpPr>
          <p:cNvPr id="7" name="Freeform 6"/>
          <p:cNvSpPr/>
          <p:nvPr userDrawn="1"/>
        </p:nvSpPr>
        <p:spPr>
          <a:xfrm>
            <a:off x="3026879" y="2549556"/>
            <a:ext cx="886371" cy="1740430"/>
          </a:xfrm>
          <a:custGeom>
            <a:avLst/>
            <a:gdLst>
              <a:gd name="connsiteX0" fmla="*/ 111431 w 668571"/>
              <a:gd name="connsiteY0" fmla="*/ 0 h 1312961"/>
              <a:gd name="connsiteX1" fmla="*/ 557140 w 668571"/>
              <a:gd name="connsiteY1" fmla="*/ 0 h 1312961"/>
              <a:gd name="connsiteX2" fmla="*/ 668571 w 668571"/>
              <a:gd name="connsiteY2" fmla="*/ 111431 h 1312961"/>
              <a:gd name="connsiteX3" fmla="*/ 668571 w 668571"/>
              <a:gd name="connsiteY3" fmla="*/ 1201530 h 1312961"/>
              <a:gd name="connsiteX4" fmla="*/ 557140 w 668571"/>
              <a:gd name="connsiteY4" fmla="*/ 1312961 h 1312961"/>
              <a:gd name="connsiteX5" fmla="*/ 111431 w 668571"/>
              <a:gd name="connsiteY5" fmla="*/ 1312961 h 1312961"/>
              <a:gd name="connsiteX6" fmla="*/ 0 w 668571"/>
              <a:gd name="connsiteY6" fmla="*/ 1201530 h 1312961"/>
              <a:gd name="connsiteX7" fmla="*/ 0 w 668571"/>
              <a:gd name="connsiteY7" fmla="*/ 111431 h 1312961"/>
              <a:gd name="connsiteX8" fmla="*/ 111431 w 668571"/>
              <a:gd name="connsiteY8" fmla="*/ 0 h 1312961"/>
              <a:gd name="connsiteX9" fmla="*/ 58514 w 668571"/>
              <a:gd name="connsiteY9" fmla="*/ 118039 h 1312961"/>
              <a:gd name="connsiteX10" fmla="*/ 58514 w 668571"/>
              <a:gd name="connsiteY10" fmla="*/ 1141295 h 1312961"/>
              <a:gd name="connsiteX11" fmla="*/ 610057 w 668571"/>
              <a:gd name="connsiteY11" fmla="*/ 1141295 h 1312961"/>
              <a:gd name="connsiteX12" fmla="*/ 610057 w 668571"/>
              <a:gd name="connsiteY12" fmla="*/ 118039 h 1312961"/>
              <a:gd name="connsiteX13" fmla="*/ 58514 w 668571"/>
              <a:gd name="connsiteY13" fmla="*/ 118039 h 1312961"/>
              <a:gd name="connsiteX14" fmla="*/ 334285 w 668571"/>
              <a:gd name="connsiteY14" fmla="*/ 1172700 h 1312961"/>
              <a:gd name="connsiteX15" fmla="*/ 276228 w 668571"/>
              <a:gd name="connsiteY15" fmla="*/ 1230757 h 1312961"/>
              <a:gd name="connsiteX16" fmla="*/ 334285 w 668571"/>
              <a:gd name="connsiteY16" fmla="*/ 1288814 h 1312961"/>
              <a:gd name="connsiteX17" fmla="*/ 392342 w 668571"/>
              <a:gd name="connsiteY17" fmla="*/ 1230757 h 1312961"/>
              <a:gd name="connsiteX18" fmla="*/ 334285 w 668571"/>
              <a:gd name="connsiteY18" fmla="*/ 1172700 h 131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8571" h="1312961">
                <a:moveTo>
                  <a:pt x="111431" y="0"/>
                </a:moveTo>
                <a:lnTo>
                  <a:pt x="557140" y="0"/>
                </a:lnTo>
                <a:cubicBezTo>
                  <a:pt x="618682" y="0"/>
                  <a:pt x="668571" y="49889"/>
                  <a:pt x="668571" y="111431"/>
                </a:cubicBezTo>
                <a:lnTo>
                  <a:pt x="668571" y="1201530"/>
                </a:lnTo>
                <a:cubicBezTo>
                  <a:pt x="668571" y="1263072"/>
                  <a:pt x="618682" y="1312961"/>
                  <a:pt x="557140" y="1312961"/>
                </a:cubicBezTo>
                <a:lnTo>
                  <a:pt x="111431" y="1312961"/>
                </a:lnTo>
                <a:cubicBezTo>
                  <a:pt x="49889" y="1312961"/>
                  <a:pt x="0" y="1263072"/>
                  <a:pt x="0" y="1201530"/>
                </a:cubicBezTo>
                <a:lnTo>
                  <a:pt x="0" y="111431"/>
                </a:lnTo>
                <a:cubicBezTo>
                  <a:pt x="0" y="49889"/>
                  <a:pt x="49889" y="0"/>
                  <a:pt x="111431" y="0"/>
                </a:cubicBezTo>
                <a:close/>
                <a:moveTo>
                  <a:pt x="58514" y="118039"/>
                </a:moveTo>
                <a:lnTo>
                  <a:pt x="58514" y="1141295"/>
                </a:lnTo>
                <a:lnTo>
                  <a:pt x="610057" y="1141295"/>
                </a:lnTo>
                <a:lnTo>
                  <a:pt x="610057" y="118039"/>
                </a:lnTo>
                <a:lnTo>
                  <a:pt x="58514" y="118039"/>
                </a:lnTo>
                <a:close/>
                <a:moveTo>
                  <a:pt x="334285" y="1172700"/>
                </a:moveTo>
                <a:cubicBezTo>
                  <a:pt x="302221" y="1172700"/>
                  <a:pt x="276228" y="1198693"/>
                  <a:pt x="276228" y="1230757"/>
                </a:cubicBezTo>
                <a:cubicBezTo>
                  <a:pt x="276228" y="1262821"/>
                  <a:pt x="302221" y="1288814"/>
                  <a:pt x="334285" y="1288814"/>
                </a:cubicBezTo>
                <a:cubicBezTo>
                  <a:pt x="366349" y="1288814"/>
                  <a:pt x="392342" y="1262821"/>
                  <a:pt x="392342" y="1230757"/>
                </a:cubicBezTo>
                <a:cubicBezTo>
                  <a:pt x="392342" y="1198693"/>
                  <a:pt x="366349" y="1172700"/>
                  <a:pt x="334285" y="117270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8" name="Title 1"/>
          <p:cNvSpPr txBox="1">
            <a:spLocks/>
          </p:cNvSpPr>
          <p:nvPr userDrawn="1"/>
        </p:nvSpPr>
        <p:spPr>
          <a:xfrm>
            <a:off x="4350910" y="2512158"/>
            <a:ext cx="7309127" cy="1913110"/>
          </a:xfrm>
          <a:prstGeom prst="rect">
            <a:avLst/>
          </a:prstGeom>
        </p:spPr>
        <p:txBody>
          <a:bodyPr vert="horz" lIns="124347" tIns="62174" rIns="124347" bIns="62174" rtlCol="0" anchor="ctr">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003A78"/>
                </a:solidFill>
                <a:effectLst/>
                <a:uLnTx/>
                <a:uFillTx/>
                <a:latin typeface="+mj-lt"/>
                <a:ea typeface="+mj-ea"/>
                <a:cs typeface="Segoe UI Light"/>
              </a:defRPr>
            </a:lvl1pPr>
          </a:lstStyle>
          <a:p>
            <a:pPr>
              <a:lnSpc>
                <a:spcPct val="90000"/>
              </a:lnSpc>
            </a:pPr>
            <a:r>
              <a:rPr lang="en-US" sz="7343" b="0" i="0">
                <a:solidFill>
                  <a:schemeClr val="bg2"/>
                </a:solidFill>
                <a:latin typeface="Segoe UI Light" charset="0"/>
                <a:ea typeface="Segoe UI Light" charset="0"/>
                <a:cs typeface="Segoe UI Light" charset="0"/>
              </a:rPr>
              <a:t>Please silence </a:t>
            </a:r>
            <a:br>
              <a:rPr lang="en-US" sz="7343" b="0" i="0">
                <a:solidFill>
                  <a:schemeClr val="bg2"/>
                </a:solidFill>
                <a:latin typeface="Segoe UI Light" charset="0"/>
                <a:ea typeface="Segoe UI Light" charset="0"/>
                <a:cs typeface="Segoe UI Light" charset="0"/>
              </a:rPr>
            </a:br>
            <a:r>
              <a:rPr lang="en-US" sz="7343" b="0" i="0">
                <a:solidFill>
                  <a:schemeClr val="bg2"/>
                </a:solidFill>
                <a:latin typeface="Segoe UI Light" charset="0"/>
                <a:ea typeface="Segoe UI Light" charset="0"/>
                <a:cs typeface="Segoe UI Light" charset="0"/>
              </a:rPr>
              <a:t>cell phones</a:t>
            </a:r>
          </a:p>
        </p:txBody>
      </p:sp>
    </p:spTree>
    <p:extLst>
      <p:ext uri="{BB962C8B-B14F-4D97-AF65-F5344CB8AC3E}">
        <p14:creationId xmlns:p14="http://schemas.microsoft.com/office/powerpoint/2010/main" val="171569196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Explore PASS">
    <p:spTree>
      <p:nvGrpSpPr>
        <p:cNvPr id="1" name=""/>
        <p:cNvGrpSpPr/>
        <p:nvPr/>
      </p:nvGrpSpPr>
      <p:grpSpPr>
        <a:xfrm>
          <a:off x="0" y="0"/>
          <a:ext cx="0" cy="0"/>
          <a:chOff x="0" y="0"/>
          <a:chExt cx="0" cy="0"/>
        </a:xfrm>
      </p:grpSpPr>
      <p:cxnSp>
        <p:nvCxnSpPr>
          <p:cNvPr id="27" name="Straight Connector 26"/>
          <p:cNvCxnSpPr/>
          <p:nvPr userDrawn="1"/>
        </p:nvCxnSpPr>
        <p:spPr>
          <a:xfrm>
            <a:off x="2366128" y="2419381"/>
            <a:ext cx="0" cy="2717373"/>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4274054" y="2419381"/>
            <a:ext cx="0" cy="2717373"/>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6181979" y="2419381"/>
            <a:ext cx="0" cy="2717373"/>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8089905" y="2419381"/>
            <a:ext cx="0" cy="2717373"/>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9997831" y="2419381"/>
            <a:ext cx="0" cy="2717373"/>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hlinkClick r:id="rId2"/>
          </p:cNvPr>
          <p:cNvSpPr/>
          <p:nvPr userDrawn="1"/>
        </p:nvSpPr>
        <p:spPr>
          <a:xfrm>
            <a:off x="608635" y="3903537"/>
            <a:ext cx="1606851" cy="5602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24">
                <a:solidFill>
                  <a:schemeClr val="bg2">
                    <a:lumMod val="50000"/>
                  </a:schemeClr>
                </a:solidFill>
              </a:rPr>
              <a:t>Free online webinar events </a:t>
            </a:r>
          </a:p>
        </p:txBody>
      </p:sp>
      <p:sp>
        <p:nvSpPr>
          <p:cNvPr id="33" name="Rectangle 32">
            <a:hlinkClick r:id="rId3"/>
          </p:cNvPr>
          <p:cNvSpPr/>
          <p:nvPr userDrawn="1"/>
        </p:nvSpPr>
        <p:spPr>
          <a:xfrm>
            <a:off x="4355572" y="3903537"/>
            <a:ext cx="1748084" cy="5602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24">
                <a:solidFill>
                  <a:schemeClr val="bg2">
                    <a:lumMod val="50000"/>
                  </a:schemeClr>
                </a:solidFill>
              </a:rPr>
              <a:t>Free 1-day local training events</a:t>
            </a:r>
          </a:p>
        </p:txBody>
      </p:sp>
      <p:sp>
        <p:nvSpPr>
          <p:cNvPr id="34" name="Rectangle 33">
            <a:hlinkClick r:id="rId4"/>
          </p:cNvPr>
          <p:cNvSpPr/>
          <p:nvPr userDrawn="1"/>
        </p:nvSpPr>
        <p:spPr>
          <a:xfrm>
            <a:off x="2445948" y="3903537"/>
            <a:ext cx="1746590" cy="5602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24">
                <a:solidFill>
                  <a:schemeClr val="bg2">
                    <a:lumMod val="50000"/>
                  </a:schemeClr>
                </a:solidFill>
              </a:rPr>
              <a:t>Local user groups around the world</a:t>
            </a:r>
          </a:p>
        </p:txBody>
      </p:sp>
      <p:sp>
        <p:nvSpPr>
          <p:cNvPr id="35" name="Rectangle 34">
            <a:hlinkClick r:id="rId5"/>
          </p:cNvPr>
          <p:cNvSpPr/>
          <p:nvPr userDrawn="1"/>
        </p:nvSpPr>
        <p:spPr>
          <a:xfrm>
            <a:off x="6260304" y="3903537"/>
            <a:ext cx="1753342" cy="5602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24">
                <a:solidFill>
                  <a:schemeClr val="bg2">
                    <a:lumMod val="50000"/>
                  </a:schemeClr>
                </a:solidFill>
              </a:rPr>
              <a:t>Online special interest user groups </a:t>
            </a:r>
          </a:p>
        </p:txBody>
      </p:sp>
      <p:sp>
        <p:nvSpPr>
          <p:cNvPr id="36" name="Rectangle 35">
            <a:hlinkClick r:id="rId4"/>
          </p:cNvPr>
          <p:cNvSpPr/>
          <p:nvPr userDrawn="1"/>
        </p:nvSpPr>
        <p:spPr>
          <a:xfrm>
            <a:off x="8250737" y="3903537"/>
            <a:ext cx="1599469" cy="5602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24">
                <a:solidFill>
                  <a:schemeClr val="bg2">
                    <a:lumMod val="50000"/>
                  </a:schemeClr>
                </a:solidFill>
              </a:rPr>
              <a:t>Business analytics training </a:t>
            </a:r>
          </a:p>
        </p:txBody>
      </p:sp>
      <p:pic>
        <p:nvPicPr>
          <p:cNvPr id="37" name="Picture 36"/>
          <p:cNvPicPr>
            <a:picLocks noChangeAspect="1"/>
          </p:cNvPicPr>
          <p:nvPr userDrawn="1"/>
        </p:nvPicPr>
        <p:blipFill rotWithShape="1">
          <a:blip r:embed="rId6" cstate="print">
            <a:extLst>
              <a:ext uri="{28A0092B-C50C-407E-A947-70E740481C1C}">
                <a14:useLocalDpi xmlns:a14="http://schemas.microsoft.com/office/drawing/2010/main" val="0"/>
              </a:ext>
            </a:extLst>
          </a:blip>
          <a:srcRect l="12861" t="9107" r="12861" b="9107"/>
          <a:stretch/>
        </p:blipFill>
        <p:spPr>
          <a:xfrm>
            <a:off x="876737" y="2541307"/>
            <a:ext cx="1070647" cy="1178676"/>
          </a:xfrm>
          <a:prstGeom prst="rect">
            <a:avLst/>
          </a:prstGeom>
        </p:spPr>
      </p:pic>
      <p:pic>
        <p:nvPicPr>
          <p:cNvPr id="38" name="Picture 37"/>
          <p:cNvPicPr>
            <a:picLocks noChangeAspect="1"/>
          </p:cNvPicPr>
          <p:nvPr userDrawn="1"/>
        </p:nvPicPr>
        <p:blipFill rotWithShape="1">
          <a:blip r:embed="rId7" cstate="print">
            <a:extLst>
              <a:ext uri="{28A0092B-C50C-407E-A947-70E740481C1C}">
                <a14:useLocalDpi xmlns:a14="http://schemas.microsoft.com/office/drawing/2010/main" val="0"/>
              </a:ext>
            </a:extLst>
          </a:blip>
          <a:srcRect l="9820" t="15434" r="9820" b="15434"/>
          <a:stretch/>
        </p:blipFill>
        <p:spPr>
          <a:xfrm>
            <a:off x="4628579" y="2680836"/>
            <a:ext cx="1216422" cy="1046316"/>
          </a:xfrm>
          <a:prstGeom prst="rect">
            <a:avLst/>
          </a:prstGeom>
        </p:spPr>
      </p:pic>
      <p:pic>
        <p:nvPicPr>
          <p:cNvPr id="39" name="Picture 3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2884689" y="2552850"/>
            <a:ext cx="865388" cy="1102498"/>
          </a:xfrm>
          <a:prstGeom prst="rect">
            <a:avLst/>
          </a:prstGeom>
        </p:spPr>
      </p:pic>
      <p:pic>
        <p:nvPicPr>
          <p:cNvPr id="40" name="Picture 39"/>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6717296" y="2598485"/>
            <a:ext cx="832169" cy="1060176"/>
          </a:xfrm>
          <a:prstGeom prst="rect">
            <a:avLst/>
          </a:prstGeom>
        </p:spPr>
      </p:pic>
      <p:pic>
        <p:nvPicPr>
          <p:cNvPr id="41" name="Picture 40"/>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0399115" y="2644495"/>
            <a:ext cx="912846" cy="985522"/>
          </a:xfrm>
          <a:prstGeom prst="rect">
            <a:avLst/>
          </a:prstGeom>
        </p:spPr>
      </p:pic>
      <p:pic>
        <p:nvPicPr>
          <p:cNvPr id="42" name="Picture 41"/>
          <p:cNvPicPr>
            <a:picLocks noChangeAspect="1"/>
          </p:cNvPicPr>
          <p:nvPr userDrawn="1"/>
        </p:nvPicPr>
        <p:blipFill rotWithShape="1">
          <a:blip r:embed="rId11" cstate="print">
            <a:extLst>
              <a:ext uri="{28A0092B-C50C-407E-A947-70E740481C1C}">
                <a14:useLocalDpi xmlns:a14="http://schemas.microsoft.com/office/drawing/2010/main" val="0"/>
              </a:ext>
            </a:extLst>
          </a:blip>
          <a:srcRect l="9343" t="15759" r="9343" b="15759"/>
          <a:stretch/>
        </p:blipFill>
        <p:spPr>
          <a:xfrm>
            <a:off x="8416821" y="2659702"/>
            <a:ext cx="1267302" cy="1067160"/>
          </a:xfrm>
          <a:prstGeom prst="rect">
            <a:avLst/>
          </a:prstGeom>
        </p:spPr>
      </p:pic>
      <p:pic>
        <p:nvPicPr>
          <p:cNvPr id="25" name="Picture 24"/>
          <p:cNvPicPr>
            <a:picLocks noChangeAspect="1"/>
          </p:cNvPicPr>
          <p:nvPr userDrawn="1"/>
        </p:nvPicPr>
        <p:blipFill rotWithShape="1">
          <a:blip r:embed="rId12" cstate="print">
            <a:extLst>
              <a:ext uri="{28A0092B-C50C-407E-A947-70E740481C1C}">
                <a14:useLocalDpi xmlns:a14="http://schemas.microsoft.com/office/drawing/2010/main" val="0"/>
              </a:ext>
            </a:extLst>
          </a:blip>
          <a:srcRect l="6578" t="39530" r="6578" b="37311"/>
          <a:stretch/>
        </p:blipFill>
        <p:spPr>
          <a:xfrm>
            <a:off x="0" y="4784290"/>
            <a:ext cx="12436475" cy="2210236"/>
          </a:xfrm>
          <a:prstGeom prst="rect">
            <a:avLst/>
          </a:prstGeom>
        </p:spPr>
      </p:pic>
      <p:sp>
        <p:nvSpPr>
          <p:cNvPr id="44" name="Rounded Rectangle 43"/>
          <p:cNvSpPr/>
          <p:nvPr userDrawn="1"/>
        </p:nvSpPr>
        <p:spPr>
          <a:xfrm>
            <a:off x="1092822" y="5254241"/>
            <a:ext cx="2572491" cy="30541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124347" rtlCol="0" anchor="ctr"/>
          <a:lstStyle/>
          <a:p>
            <a:pPr algn="ctr"/>
            <a:r>
              <a:rPr lang="en-US" sz="1360" b="1" spc="27">
                <a:solidFill>
                  <a:schemeClr val="bg2"/>
                </a:solidFill>
              </a:rPr>
              <a:t>Free Online Resources </a:t>
            </a:r>
          </a:p>
        </p:txBody>
      </p:sp>
      <p:sp>
        <p:nvSpPr>
          <p:cNvPr id="46" name="Rectangle 45">
            <a:hlinkClick r:id="rId4"/>
          </p:cNvPr>
          <p:cNvSpPr/>
          <p:nvPr userDrawn="1"/>
        </p:nvSpPr>
        <p:spPr>
          <a:xfrm>
            <a:off x="1319351" y="5628170"/>
            <a:ext cx="2119433" cy="91344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lnSpc>
                <a:spcPct val="150000"/>
              </a:lnSpc>
            </a:pPr>
            <a:r>
              <a:rPr lang="en-US" sz="1088">
                <a:solidFill>
                  <a:schemeClr val="bg2"/>
                </a:solidFill>
              </a:rPr>
              <a:t>PASS Blog</a:t>
            </a:r>
          </a:p>
          <a:p>
            <a:pPr algn="ctr">
              <a:lnSpc>
                <a:spcPct val="150000"/>
              </a:lnSpc>
            </a:pPr>
            <a:r>
              <a:rPr lang="en-US" sz="1088">
                <a:solidFill>
                  <a:schemeClr val="bg2"/>
                </a:solidFill>
              </a:rPr>
              <a:t>White Papers</a:t>
            </a:r>
          </a:p>
          <a:p>
            <a:pPr algn="ctr">
              <a:lnSpc>
                <a:spcPct val="150000"/>
              </a:lnSpc>
            </a:pPr>
            <a:r>
              <a:rPr lang="en-US" sz="1088">
                <a:solidFill>
                  <a:schemeClr val="bg2"/>
                </a:solidFill>
              </a:rPr>
              <a:t>Session Recordings</a:t>
            </a:r>
          </a:p>
        </p:txBody>
      </p:sp>
      <p:sp>
        <p:nvSpPr>
          <p:cNvPr id="47" name="Rounded Rectangle 46"/>
          <p:cNvSpPr/>
          <p:nvPr userDrawn="1"/>
        </p:nvSpPr>
        <p:spPr>
          <a:xfrm>
            <a:off x="4587276" y="5254241"/>
            <a:ext cx="3189405" cy="30541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124347" rtlCol="0" anchor="ctr"/>
          <a:lstStyle/>
          <a:p>
            <a:pPr algn="ctr"/>
            <a:r>
              <a:rPr lang="en-US" sz="1360" b="1" spc="27">
                <a:solidFill>
                  <a:schemeClr val="bg2"/>
                </a:solidFill>
              </a:rPr>
              <a:t>Newsletter </a:t>
            </a:r>
          </a:p>
        </p:txBody>
      </p:sp>
      <p:sp>
        <p:nvSpPr>
          <p:cNvPr id="48" name="Rounded Rectangle 47"/>
          <p:cNvSpPr/>
          <p:nvPr userDrawn="1"/>
        </p:nvSpPr>
        <p:spPr>
          <a:xfrm>
            <a:off x="8660238" y="5254241"/>
            <a:ext cx="2675187" cy="30541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124347" rtlCol="0" anchor="ctr"/>
          <a:lstStyle/>
          <a:p>
            <a:pPr algn="ctr"/>
            <a:r>
              <a:rPr lang="en-US" sz="1360" b="1" spc="27" err="1">
                <a:solidFill>
                  <a:schemeClr val="bg2"/>
                </a:solidFill>
              </a:rPr>
              <a:t>www.pass.org</a:t>
            </a:r>
            <a:endParaRPr lang="en-US" sz="1360" b="1" spc="27">
              <a:solidFill>
                <a:schemeClr val="bg2"/>
              </a:solidFill>
            </a:endParaRPr>
          </a:p>
        </p:txBody>
      </p:sp>
      <p:sp>
        <p:nvSpPr>
          <p:cNvPr id="49" name="Title 3"/>
          <p:cNvSpPr txBox="1">
            <a:spLocks/>
          </p:cNvSpPr>
          <p:nvPr userDrawn="1"/>
        </p:nvSpPr>
        <p:spPr>
          <a:xfrm>
            <a:off x="621824" y="927849"/>
            <a:ext cx="11192828" cy="833544"/>
          </a:xfrm>
          <a:prstGeom prst="rect">
            <a:avLst/>
          </a:prstGeom>
        </p:spPr>
        <p:txBody>
          <a:bodyPr vert="horz" lIns="124347" tIns="62174" rIns="124347" bIns="62174"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indent="0" algn="ctr">
              <a:tabLst>
                <a:tab pos="5900114" algn="l"/>
              </a:tabLst>
            </a:pPr>
            <a:r>
              <a:rPr lang="en-US" sz="5440"/>
              <a:t>Explore everything PASS has to offer </a:t>
            </a:r>
          </a:p>
        </p:txBody>
      </p:sp>
      <p:sp>
        <p:nvSpPr>
          <p:cNvPr id="26" name="Rectangle 25">
            <a:hlinkClick r:id="rId4"/>
          </p:cNvPr>
          <p:cNvSpPr/>
          <p:nvPr userDrawn="1"/>
        </p:nvSpPr>
        <p:spPr>
          <a:xfrm>
            <a:off x="5122260" y="5655801"/>
            <a:ext cx="2119433" cy="91344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lnSpc>
                <a:spcPct val="150000"/>
              </a:lnSpc>
            </a:pPr>
            <a:r>
              <a:rPr lang="en-US" sz="1088">
                <a:solidFill>
                  <a:schemeClr val="bg2"/>
                </a:solidFill>
              </a:rPr>
              <a:t>PASS</a:t>
            </a:r>
            <a:r>
              <a:rPr lang="en-US" sz="1088" baseline="0">
                <a:solidFill>
                  <a:schemeClr val="bg2"/>
                </a:solidFill>
              </a:rPr>
              <a:t> Connector</a:t>
            </a:r>
          </a:p>
          <a:p>
            <a:pPr algn="ctr">
              <a:lnSpc>
                <a:spcPct val="150000"/>
              </a:lnSpc>
            </a:pPr>
            <a:r>
              <a:rPr lang="en-US" sz="1088" baseline="0">
                <a:solidFill>
                  <a:schemeClr val="bg2"/>
                </a:solidFill>
              </a:rPr>
              <a:t>BA Insights</a:t>
            </a:r>
            <a:endParaRPr lang="en-US" sz="1088">
              <a:solidFill>
                <a:schemeClr val="bg2"/>
              </a:solidFill>
            </a:endParaRPr>
          </a:p>
        </p:txBody>
      </p:sp>
      <p:sp>
        <p:nvSpPr>
          <p:cNvPr id="43" name="Rectangle 42">
            <a:hlinkClick r:id="rId4"/>
          </p:cNvPr>
          <p:cNvSpPr/>
          <p:nvPr userDrawn="1"/>
        </p:nvSpPr>
        <p:spPr>
          <a:xfrm>
            <a:off x="10055804" y="3903537"/>
            <a:ext cx="1599469" cy="5602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24">
                <a:solidFill>
                  <a:schemeClr val="bg2">
                    <a:lumMod val="50000"/>
                  </a:schemeClr>
                </a:solidFill>
              </a:rPr>
              <a:t>Get involved</a:t>
            </a:r>
          </a:p>
        </p:txBody>
      </p:sp>
    </p:spTree>
    <p:extLst>
      <p:ext uri="{BB962C8B-B14F-4D97-AF65-F5344CB8AC3E}">
        <p14:creationId xmlns:p14="http://schemas.microsoft.com/office/powerpoint/2010/main" val="393103377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642774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5" name="Rectangle 54"/>
          <p:cNvSpPr/>
          <p:nvPr userDrawn="1"/>
        </p:nvSpPr>
        <p:spPr>
          <a:xfrm>
            <a:off x="7589658" y="0"/>
            <a:ext cx="4846818" cy="6994525"/>
          </a:xfrm>
          <a:prstGeom prst="rect">
            <a:avLst/>
          </a:prstGeom>
          <a:solidFill>
            <a:schemeClr val="bg2">
              <a:lumMod val="95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2" name="Title 1"/>
          <p:cNvSpPr>
            <a:spLocks noGrp="1"/>
          </p:cNvSpPr>
          <p:nvPr>
            <p:ph type="title" hasCustomPrompt="1"/>
          </p:nvPr>
        </p:nvSpPr>
        <p:spPr>
          <a:xfrm>
            <a:off x="1418116" y="3580472"/>
            <a:ext cx="4418221" cy="640404"/>
          </a:xfrm>
        </p:spPr>
        <p:txBody>
          <a:bodyPr anchor="b"/>
          <a:lstStyle>
            <a:lvl1pPr algn="ctr">
              <a:defRPr sz="4352"/>
            </a:lvl1pPr>
          </a:lstStyle>
          <a:p>
            <a:r>
              <a:rPr lang="en-US"/>
              <a:t>Speaker Name</a:t>
            </a:r>
          </a:p>
        </p:txBody>
      </p:sp>
      <p:sp>
        <p:nvSpPr>
          <p:cNvPr id="18" name="Text Placeholder 17"/>
          <p:cNvSpPr>
            <a:spLocks noGrp="1"/>
          </p:cNvSpPr>
          <p:nvPr>
            <p:ph type="body" sz="quarter" idx="10" hasCustomPrompt="1"/>
          </p:nvPr>
        </p:nvSpPr>
        <p:spPr>
          <a:xfrm>
            <a:off x="1418350" y="4211459"/>
            <a:ext cx="4417540" cy="551682"/>
          </a:xfrm>
        </p:spPr>
        <p:txBody>
          <a:bodyPr/>
          <a:lstStyle>
            <a:lvl1pPr marL="0" marR="0" indent="0" algn="ctr" defTabSz="621746" rtl="0" eaLnBrk="1" fontAlgn="auto" latinLnBrk="0" hangingPunct="1">
              <a:lnSpc>
                <a:spcPct val="100000"/>
              </a:lnSpc>
              <a:spcBef>
                <a:spcPct val="0"/>
              </a:spcBef>
              <a:spcAft>
                <a:spcPts val="0"/>
              </a:spcAft>
              <a:buClrTx/>
              <a:buSzTx/>
              <a:buFontTx/>
              <a:buNone/>
              <a:tabLst/>
              <a:defRPr kumimoji="0" lang="en-US" sz="2720" b="0" i="0" u="none" strike="noStrike" kern="1200" cap="none" spc="0" normalizeH="0" baseline="0" dirty="0">
                <a:ln>
                  <a:noFill/>
                </a:ln>
                <a:solidFill>
                  <a:schemeClr val="accent3"/>
                </a:solidFill>
                <a:effectLst/>
                <a:uLnTx/>
                <a:uFillTx/>
                <a:latin typeface="+mn-lt"/>
                <a:ea typeface="Segoe UI Light"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8122202" y="1525174"/>
            <a:ext cx="3854294" cy="365584"/>
          </a:xfrm>
        </p:spPr>
        <p:txBody>
          <a:bodyPr/>
          <a:lstStyle>
            <a:lvl1pPr marL="0" marR="0" indent="0" algn="l" defTabSz="1243493" rtl="0" eaLnBrk="1" fontAlgn="auto" latinLnBrk="0" hangingPunct="1">
              <a:lnSpc>
                <a:spcPct val="90000"/>
              </a:lnSpc>
              <a:spcBef>
                <a:spcPts val="1360"/>
              </a:spcBef>
              <a:spcAft>
                <a:spcPts val="0"/>
              </a:spcAft>
              <a:buClrTx/>
              <a:buSzTx/>
              <a:buFont typeface="Arial" panose="020B0604020202020204" pitchFamily="34" charset="0"/>
              <a:buNone/>
              <a:tabLst/>
              <a:defRPr kumimoji="0" lang="en-US" sz="1904" b="0" i="0" u="none" strike="noStrike" kern="1200" cap="none" spc="0" normalizeH="0" baseline="0" dirty="0">
                <a:ln>
                  <a:noFill/>
                </a:ln>
                <a:solidFill>
                  <a:schemeClr val="accent1"/>
                </a:solidFill>
                <a:effectLst/>
                <a:uLnTx/>
                <a:uFillTx/>
                <a:latin typeface="+mn-lt"/>
                <a:ea typeface="Segoe UI Light" charset="0"/>
                <a:cs typeface="Segoe UI Light" charset="0"/>
              </a:defRPr>
            </a:lvl1pPr>
          </a:lstStyle>
          <a:p>
            <a:pPr marL="0" lvl="0" indent="0" algn="l" defTabSz="1243493" rtl="0" eaLnBrk="1" latinLnBrk="0" hangingPunct="1">
              <a:lnSpc>
                <a:spcPct val="90000"/>
              </a:lnSpc>
              <a:spcBef>
                <a:spcPts val="136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2646476" y="1044579"/>
            <a:ext cx="1962632" cy="1962352"/>
          </a:xfrm>
          <a:prstGeom prst="ellipse">
            <a:avLst/>
          </a:prstGeom>
          <a:solidFill>
            <a:schemeClr val="bg2">
              <a:lumMod val="95000"/>
            </a:schemeClr>
          </a:solidFill>
        </p:spPr>
        <p:txBody>
          <a:bodyPr anchor="ctr"/>
          <a:lstStyle>
            <a:lvl1pPr algn="ctr">
              <a:defRPr sz="1428"/>
            </a:lvl1pPr>
          </a:lstStyle>
          <a:p>
            <a:r>
              <a:rPr lang="en-US"/>
              <a:t>PLACE YOUR PHOTO HERE</a:t>
            </a:r>
          </a:p>
        </p:txBody>
      </p:sp>
      <p:sp>
        <p:nvSpPr>
          <p:cNvPr id="40" name="Text Placeholder 17"/>
          <p:cNvSpPr>
            <a:spLocks noGrp="1"/>
          </p:cNvSpPr>
          <p:nvPr>
            <p:ph type="body" sz="quarter" idx="13" hasCustomPrompt="1"/>
          </p:nvPr>
        </p:nvSpPr>
        <p:spPr>
          <a:xfrm>
            <a:off x="8122202" y="1891401"/>
            <a:ext cx="3854294" cy="808464"/>
          </a:xfrm>
        </p:spPr>
        <p:txBody>
          <a:bodyPr/>
          <a:lstStyle>
            <a:lvl1pPr marL="0" marR="0" indent="0" algn="l" defTabSz="1243493" rtl="0" eaLnBrk="1" fontAlgn="auto" latinLnBrk="0" hangingPunct="1">
              <a:lnSpc>
                <a:spcPct val="90000"/>
              </a:lnSpc>
              <a:spcBef>
                <a:spcPts val="1360"/>
              </a:spcBef>
              <a:spcAft>
                <a:spcPts val="0"/>
              </a:spcAft>
              <a:buClrTx/>
              <a:buSzTx/>
              <a:buFont typeface="Arial" panose="020B0604020202020204" pitchFamily="34" charset="0"/>
              <a:buNone/>
              <a:tabLst/>
              <a:defRPr kumimoji="0" lang="en-US" sz="1428"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43493" rtl="0" eaLnBrk="1" latinLnBrk="0" hangingPunct="1">
              <a:lnSpc>
                <a:spcPct val="90000"/>
              </a:lnSpc>
              <a:spcBef>
                <a:spcPts val="136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8122202" y="3048583"/>
            <a:ext cx="3854294" cy="365584"/>
          </a:xfrm>
        </p:spPr>
        <p:txBody>
          <a:bodyPr/>
          <a:lstStyle>
            <a:lvl1pPr marL="0" marR="0" indent="0" algn="l" defTabSz="1243493" rtl="0" eaLnBrk="1" fontAlgn="auto" latinLnBrk="0" hangingPunct="1">
              <a:lnSpc>
                <a:spcPct val="90000"/>
              </a:lnSpc>
              <a:spcBef>
                <a:spcPts val="1360"/>
              </a:spcBef>
              <a:spcAft>
                <a:spcPts val="0"/>
              </a:spcAft>
              <a:buClrTx/>
              <a:buSzTx/>
              <a:buFont typeface="Arial" panose="020B0604020202020204" pitchFamily="34" charset="0"/>
              <a:buNone/>
              <a:tabLst/>
              <a:defRPr kumimoji="0" lang="en-US" sz="1904" b="0" i="0" u="none" strike="noStrike" kern="1200" cap="none" spc="0" normalizeH="0" baseline="0" dirty="0">
                <a:ln>
                  <a:noFill/>
                </a:ln>
                <a:solidFill>
                  <a:schemeClr val="accent1"/>
                </a:solidFill>
                <a:effectLst/>
                <a:uLnTx/>
                <a:uFillTx/>
                <a:latin typeface="+mn-lt"/>
                <a:ea typeface="Segoe UI Light" charset="0"/>
                <a:cs typeface="Segoe UI Light" charset="0"/>
              </a:defRPr>
            </a:lvl1pPr>
          </a:lstStyle>
          <a:p>
            <a:pPr marL="0" lvl="0" indent="0" algn="l" defTabSz="1243493" rtl="0" eaLnBrk="1" latinLnBrk="0" hangingPunct="1">
              <a:lnSpc>
                <a:spcPct val="90000"/>
              </a:lnSpc>
              <a:spcBef>
                <a:spcPts val="136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8122202" y="3414811"/>
            <a:ext cx="3854294" cy="808464"/>
          </a:xfrm>
        </p:spPr>
        <p:txBody>
          <a:bodyPr/>
          <a:lstStyle>
            <a:lvl1pPr marL="0" marR="0" indent="0" algn="l" defTabSz="1243493" rtl="0" eaLnBrk="1" fontAlgn="auto" latinLnBrk="0" hangingPunct="1">
              <a:lnSpc>
                <a:spcPct val="90000"/>
              </a:lnSpc>
              <a:spcBef>
                <a:spcPts val="1360"/>
              </a:spcBef>
              <a:spcAft>
                <a:spcPts val="0"/>
              </a:spcAft>
              <a:buClrTx/>
              <a:buSzTx/>
              <a:buFont typeface="Arial" panose="020B0604020202020204" pitchFamily="34" charset="0"/>
              <a:buNone/>
              <a:tabLst/>
              <a:defRPr kumimoji="0" lang="en-US" sz="1428"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43493" rtl="0" eaLnBrk="1" latinLnBrk="0" hangingPunct="1">
              <a:lnSpc>
                <a:spcPct val="90000"/>
              </a:lnSpc>
              <a:spcBef>
                <a:spcPts val="136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8122202" y="4549509"/>
            <a:ext cx="3854294" cy="365584"/>
          </a:xfrm>
        </p:spPr>
        <p:txBody>
          <a:bodyPr/>
          <a:lstStyle>
            <a:lvl1pPr marL="0" marR="0" indent="0" algn="l" defTabSz="1243493" rtl="0" eaLnBrk="1" fontAlgn="auto" latinLnBrk="0" hangingPunct="1">
              <a:lnSpc>
                <a:spcPct val="90000"/>
              </a:lnSpc>
              <a:spcBef>
                <a:spcPts val="1360"/>
              </a:spcBef>
              <a:spcAft>
                <a:spcPts val="0"/>
              </a:spcAft>
              <a:buClrTx/>
              <a:buSzTx/>
              <a:buFont typeface="Arial" panose="020B0604020202020204" pitchFamily="34" charset="0"/>
              <a:buNone/>
              <a:tabLst/>
              <a:defRPr kumimoji="0" lang="en-US" sz="1904" b="0" i="0" u="none" strike="noStrike" kern="1200" cap="none" spc="0" normalizeH="0" baseline="0" dirty="0">
                <a:ln>
                  <a:noFill/>
                </a:ln>
                <a:solidFill>
                  <a:schemeClr val="accent1"/>
                </a:solidFill>
                <a:effectLst/>
                <a:uLnTx/>
                <a:uFillTx/>
                <a:latin typeface="+mn-lt"/>
                <a:ea typeface="Segoe UI Light" charset="0"/>
                <a:cs typeface="Segoe UI Light" charset="0"/>
              </a:defRPr>
            </a:lvl1pPr>
          </a:lstStyle>
          <a:p>
            <a:pPr marL="0" lvl="0" indent="0" algn="l" defTabSz="1243493" rtl="0" eaLnBrk="1" latinLnBrk="0" hangingPunct="1">
              <a:lnSpc>
                <a:spcPct val="90000"/>
              </a:lnSpc>
              <a:spcBef>
                <a:spcPts val="136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8122202" y="4915737"/>
            <a:ext cx="3854294" cy="808464"/>
          </a:xfrm>
        </p:spPr>
        <p:txBody>
          <a:bodyPr/>
          <a:lstStyle>
            <a:lvl1pPr marL="0" marR="0" indent="0" algn="l" defTabSz="1243493" rtl="0" eaLnBrk="1" fontAlgn="auto" latinLnBrk="0" hangingPunct="1">
              <a:lnSpc>
                <a:spcPct val="90000"/>
              </a:lnSpc>
              <a:spcBef>
                <a:spcPts val="1360"/>
              </a:spcBef>
              <a:spcAft>
                <a:spcPts val="0"/>
              </a:spcAft>
              <a:buClrTx/>
              <a:buSzTx/>
              <a:buFont typeface="Arial" panose="020B0604020202020204" pitchFamily="34" charset="0"/>
              <a:buNone/>
              <a:tabLst/>
              <a:defRPr kumimoji="0" lang="en-US" sz="1428"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43493" rtl="0" eaLnBrk="1" latinLnBrk="0" hangingPunct="1">
              <a:lnSpc>
                <a:spcPct val="90000"/>
              </a:lnSpc>
              <a:spcBef>
                <a:spcPts val="136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1293264" y="5284752"/>
            <a:ext cx="1183192" cy="356203"/>
          </a:xfrm>
        </p:spPr>
        <p:txBody>
          <a:bodyPr/>
          <a:lstStyle>
            <a:lvl1pPr marL="0" algn="l" defTabSz="1243493" rtl="0" eaLnBrk="1" latinLnBrk="0" hangingPunct="1">
              <a:defRPr lang="en-US" sz="1496" kern="1200" dirty="0">
                <a:solidFill>
                  <a:schemeClr val="accent1"/>
                </a:solidFill>
                <a:latin typeface="+mn-lt"/>
                <a:ea typeface="+mn-ea"/>
                <a:cs typeface="+mn-cs"/>
              </a:defRPr>
            </a:lvl1pPr>
          </a:lstStyle>
          <a:p>
            <a:r>
              <a:rPr lang="en-US" sz="1496">
                <a:solidFill>
                  <a:schemeClr val="accent1"/>
                </a:solidFill>
              </a:rPr>
              <a:t>/</a:t>
            </a:r>
            <a:r>
              <a:rPr lang="en-US" sz="1496" err="1">
                <a:solidFill>
                  <a:schemeClr val="accent1"/>
                </a:solidFill>
              </a:rPr>
              <a:t>yourname</a:t>
            </a:r>
            <a:endParaRPr lang="en-US" sz="1496">
              <a:solidFill>
                <a:schemeClr val="accent1"/>
              </a:solidFill>
            </a:endParaRPr>
          </a:p>
        </p:txBody>
      </p:sp>
      <p:sp>
        <p:nvSpPr>
          <p:cNvPr id="50" name="Text Placeholder 48"/>
          <p:cNvSpPr>
            <a:spLocks noGrp="1"/>
          </p:cNvSpPr>
          <p:nvPr>
            <p:ph type="body" sz="quarter" idx="19" hasCustomPrompt="1"/>
          </p:nvPr>
        </p:nvSpPr>
        <p:spPr>
          <a:xfrm>
            <a:off x="3221309" y="5284752"/>
            <a:ext cx="1407887" cy="356203"/>
          </a:xfrm>
        </p:spPr>
        <p:txBody>
          <a:bodyPr/>
          <a:lstStyle>
            <a:lvl1pPr marL="0" algn="l" defTabSz="1243493" rtl="0" eaLnBrk="1" latinLnBrk="0" hangingPunct="1">
              <a:defRPr lang="en-US" sz="1496" kern="1200" dirty="0">
                <a:solidFill>
                  <a:schemeClr val="accent1"/>
                </a:solidFill>
                <a:latin typeface="+mn-lt"/>
                <a:ea typeface="+mn-ea"/>
                <a:cs typeface="+mn-cs"/>
              </a:defRPr>
            </a:lvl1pPr>
          </a:lstStyle>
          <a:p>
            <a:r>
              <a:rPr lang="en-US" sz="1496">
                <a:solidFill>
                  <a:schemeClr val="accent1"/>
                </a:solidFill>
              </a:rPr>
              <a:t>@</a:t>
            </a:r>
            <a:r>
              <a:rPr lang="en-US" sz="1496" err="1">
                <a:solidFill>
                  <a:schemeClr val="accent1"/>
                </a:solidFill>
              </a:rPr>
              <a:t>yourhandle</a:t>
            </a:r>
            <a:endParaRPr lang="en-US" sz="1496">
              <a:solidFill>
                <a:schemeClr val="accent1"/>
              </a:solidFill>
            </a:endParaRPr>
          </a:p>
        </p:txBody>
      </p:sp>
      <p:sp>
        <p:nvSpPr>
          <p:cNvPr id="51" name="Text Placeholder 48"/>
          <p:cNvSpPr>
            <a:spLocks noGrp="1"/>
          </p:cNvSpPr>
          <p:nvPr>
            <p:ph type="body" sz="quarter" idx="20" hasCustomPrompt="1"/>
          </p:nvPr>
        </p:nvSpPr>
        <p:spPr>
          <a:xfrm>
            <a:off x="5309147" y="5284752"/>
            <a:ext cx="1183192" cy="356203"/>
          </a:xfrm>
        </p:spPr>
        <p:txBody>
          <a:bodyPr/>
          <a:lstStyle>
            <a:lvl1pPr marL="0" algn="l" defTabSz="1243493" rtl="0" eaLnBrk="1" latinLnBrk="0" hangingPunct="1">
              <a:defRPr lang="en-US" sz="1496" kern="1200" dirty="0">
                <a:solidFill>
                  <a:schemeClr val="accent1"/>
                </a:solidFill>
                <a:latin typeface="+mn-lt"/>
                <a:ea typeface="+mn-ea"/>
                <a:cs typeface="+mn-cs"/>
              </a:defRPr>
            </a:lvl1pPr>
          </a:lstStyle>
          <a:p>
            <a:r>
              <a:rPr lang="en-US" sz="1496" err="1">
                <a:solidFill>
                  <a:schemeClr val="accent1"/>
                </a:solidFill>
              </a:rPr>
              <a:t>yourname</a:t>
            </a:r>
            <a:endParaRPr lang="en-US" sz="1496">
              <a:solidFill>
                <a:schemeClr val="accent1"/>
              </a:solidFill>
            </a:endParaRPr>
          </a:p>
        </p:txBody>
      </p:sp>
    </p:spTree>
    <p:extLst>
      <p:ext uri="{BB962C8B-B14F-4D97-AF65-F5344CB8AC3E}">
        <p14:creationId xmlns:p14="http://schemas.microsoft.com/office/powerpoint/2010/main" val="233035326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8139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615347" y="2800292"/>
            <a:ext cx="11210100" cy="3370318"/>
          </a:xfrm>
        </p:spPr>
        <p:txBody>
          <a:bodyPr>
            <a:noAutofit/>
          </a:bodyPr>
          <a:lstStyle>
            <a:lvl1pPr marL="315191" marR="0" indent="-315191" algn="l" defTabSz="1243493" rtl="0" eaLnBrk="1" fontAlgn="auto" latinLnBrk="0" hangingPunct="1">
              <a:lnSpc>
                <a:spcPct val="100000"/>
              </a:lnSpc>
              <a:spcBef>
                <a:spcPct val="20000"/>
              </a:spcBef>
              <a:spcAft>
                <a:spcPts val="0"/>
              </a:spcAft>
              <a:buClr>
                <a:schemeClr val="accent3"/>
              </a:buClr>
              <a:buSzTx/>
              <a:buFont typeface="Arial" charset="0"/>
              <a:buChar char="•"/>
              <a:tabLst/>
              <a:defRPr sz="2448">
                <a:solidFill>
                  <a:srgbClr val="58585A"/>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p:txBody>
          <a:bodyPr/>
          <a:lstStyle>
            <a:lvl1pPr>
              <a:defRPr>
                <a:solidFill>
                  <a:schemeClr val="tx2"/>
                </a:solidFill>
              </a:defRPr>
            </a:lvl1pPr>
          </a:lstStyle>
          <a:p>
            <a:r>
              <a:rPr lang="en-US"/>
              <a:t>Agenda</a:t>
            </a:r>
          </a:p>
        </p:txBody>
      </p:sp>
      <p:sp>
        <p:nvSpPr>
          <p:cNvPr id="4" name="Content Placeholder 13"/>
          <p:cNvSpPr>
            <a:spLocks noGrp="1"/>
          </p:cNvSpPr>
          <p:nvPr>
            <p:ph sz="quarter" idx="11"/>
          </p:nvPr>
        </p:nvSpPr>
        <p:spPr>
          <a:xfrm>
            <a:off x="615347" y="1678364"/>
            <a:ext cx="11210100" cy="584195"/>
          </a:xfrm>
        </p:spPr>
        <p:txBody>
          <a:bodyPr>
            <a:noAutofit/>
          </a:bodyPr>
          <a:lstStyle>
            <a:lvl1pPr marL="0" marR="0" indent="0" algn="l" defTabSz="1243493" rtl="0" eaLnBrk="1" fontAlgn="auto" latinLnBrk="0" hangingPunct="1">
              <a:lnSpc>
                <a:spcPct val="100000"/>
              </a:lnSpc>
              <a:spcBef>
                <a:spcPct val="20000"/>
              </a:spcBef>
              <a:spcAft>
                <a:spcPts val="0"/>
              </a:spcAft>
              <a:buClr>
                <a:schemeClr val="accent1"/>
              </a:buClr>
              <a:buSzTx/>
              <a:buFont typeface="Arial" charset="0"/>
              <a:buNone/>
              <a:tabLst/>
              <a:defRPr sz="2720">
                <a:solidFill>
                  <a:schemeClr val="accent1"/>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Tree>
    <p:extLst>
      <p:ext uri="{BB962C8B-B14F-4D97-AF65-F5344CB8AC3E}">
        <p14:creationId xmlns:p14="http://schemas.microsoft.com/office/powerpoint/2010/main" val="118096290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Headings">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2"/>
                </a:solidFill>
              </a:defRPr>
            </a:lvl1pPr>
          </a:lstStyle>
          <a:p>
            <a:r>
              <a:rPr lang="en-US"/>
              <a:t>Titles are set 36pt Segoe UI</a:t>
            </a:r>
          </a:p>
        </p:txBody>
      </p:sp>
      <p:sp>
        <p:nvSpPr>
          <p:cNvPr id="4" name="Content Placeholder 3"/>
          <p:cNvSpPr>
            <a:spLocks noGrp="1"/>
          </p:cNvSpPr>
          <p:nvPr>
            <p:ph sz="quarter" idx="10" hasCustomPrompt="1"/>
          </p:nvPr>
        </p:nvSpPr>
        <p:spPr>
          <a:xfrm>
            <a:off x="587278" y="2046807"/>
            <a:ext cx="11236010" cy="609707"/>
          </a:xfrm>
        </p:spPr>
        <p:txBody>
          <a:bodyPr anchor="b"/>
          <a:lstStyle>
            <a:lvl1pPr marL="0" indent="0">
              <a:buNone/>
              <a:defRPr sz="3808" b="0" i="0">
                <a:solidFill>
                  <a:schemeClr val="accent1"/>
                </a:solidFill>
                <a:latin typeface="Segoe UI Light" charset="0"/>
                <a:ea typeface="Segoe UI Light" charset="0"/>
                <a:cs typeface="Segoe UI Light" charset="0"/>
              </a:defRPr>
            </a:lvl1pPr>
            <a:lvl3pPr marL="401544" marR="0" indent="-401544" algn="l" defTabSz="1243493"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587278" y="2654517"/>
            <a:ext cx="11236010" cy="553611"/>
          </a:xfrm>
        </p:spPr>
        <p:txBody>
          <a:bodyPr/>
          <a:lstStyle>
            <a:lvl1pPr marL="0" indent="0">
              <a:buNone/>
              <a:defRPr sz="2176">
                <a:solidFill>
                  <a:schemeClr val="bg2">
                    <a:lumMod val="50000"/>
                  </a:schemeClr>
                </a:solidFill>
              </a:defRPr>
            </a:lvl1pPr>
            <a:lvl3pPr marL="401544" marR="0" indent="-401544" algn="l" defTabSz="1243493"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587278" y="3449219"/>
            <a:ext cx="11236010" cy="609707"/>
          </a:xfrm>
        </p:spPr>
        <p:txBody>
          <a:bodyPr anchor="b"/>
          <a:lstStyle>
            <a:lvl1pPr marL="0" indent="0">
              <a:buNone/>
              <a:defRPr sz="2720" b="0" i="0">
                <a:solidFill>
                  <a:schemeClr val="tx1"/>
                </a:solidFill>
                <a:latin typeface="+mn-lt"/>
                <a:ea typeface="Segoe UI Light" charset="0"/>
                <a:cs typeface="Segoe UI Light" charset="0"/>
              </a:defRPr>
            </a:lvl1pPr>
            <a:lvl3pPr marL="401544" marR="0" indent="-401544" algn="l" defTabSz="1243493"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587278" y="4056931"/>
            <a:ext cx="11236010" cy="553611"/>
          </a:xfrm>
        </p:spPr>
        <p:txBody>
          <a:bodyPr/>
          <a:lstStyle>
            <a:lvl1pPr marL="0" indent="0">
              <a:buNone/>
              <a:defRPr sz="2176">
                <a:solidFill>
                  <a:schemeClr val="bg2">
                    <a:lumMod val="50000"/>
                  </a:schemeClr>
                </a:solidFill>
              </a:defRPr>
            </a:lvl1pPr>
            <a:lvl3pPr marL="401544" marR="0" indent="-401544" algn="l" defTabSz="1243493"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587278" y="4814232"/>
            <a:ext cx="11236010" cy="609707"/>
          </a:xfrm>
        </p:spPr>
        <p:txBody>
          <a:bodyPr anchor="b"/>
          <a:lstStyle>
            <a:lvl1pPr marL="0" indent="0">
              <a:buNone/>
              <a:defRPr sz="1904" b="1" i="0">
                <a:solidFill>
                  <a:schemeClr val="accent3"/>
                </a:solidFill>
                <a:latin typeface="+mn-lt"/>
                <a:ea typeface="Segoe UI Light" charset="0"/>
                <a:cs typeface="Segoe UI Light" charset="0"/>
              </a:defRPr>
            </a:lvl1pPr>
            <a:lvl3pPr marL="401544" marR="0" indent="-401544" algn="l" defTabSz="1243493"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587278" y="5421943"/>
            <a:ext cx="11236010" cy="553611"/>
          </a:xfrm>
        </p:spPr>
        <p:txBody>
          <a:bodyPr/>
          <a:lstStyle>
            <a:lvl1pPr marL="0" indent="0">
              <a:buNone/>
              <a:defRPr sz="2176">
                <a:solidFill>
                  <a:schemeClr val="bg2">
                    <a:lumMod val="50000"/>
                  </a:schemeClr>
                </a:solidFill>
              </a:defRPr>
            </a:lvl1pPr>
            <a:lvl3pPr marL="401544" marR="0" indent="-401544" algn="l" defTabSz="1243493"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134367783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30"/>
          <p:cNvSpPr>
            <a:spLocks noGrp="1"/>
          </p:cNvSpPr>
          <p:nvPr>
            <p:ph type="body" sz="quarter" idx="10" hasCustomPrompt="1"/>
          </p:nvPr>
        </p:nvSpPr>
        <p:spPr>
          <a:xfrm>
            <a:off x="614014" y="2415915"/>
            <a:ext cx="5005779" cy="531066"/>
          </a:xfrm>
        </p:spPr>
        <p:txBody>
          <a:bodyPr anchor="b">
            <a:normAutofit/>
          </a:bodyPr>
          <a:lstStyle>
            <a:lvl1pPr marL="0" indent="0" algn="l" defTabSz="1243493" rtl="0" eaLnBrk="1" latinLnBrk="0" hangingPunct="1">
              <a:buNone/>
              <a:defRPr lang="en-US" sz="1904" kern="1200" baseline="0" dirty="0" smtClean="0">
                <a:solidFill>
                  <a:schemeClr val="accent1"/>
                </a:solidFill>
                <a:latin typeface="+mn-lt"/>
                <a:ea typeface="Gotham Book" charset="0"/>
                <a:cs typeface="Gotham Book" charset="0"/>
              </a:defRPr>
            </a:lvl1pPr>
          </a:lstStyle>
          <a:p>
            <a:pPr lvl="0"/>
            <a:r>
              <a:rPr lang="en-US"/>
              <a:t>TITLE HERE</a:t>
            </a:r>
          </a:p>
        </p:txBody>
      </p:sp>
      <p:sp>
        <p:nvSpPr>
          <p:cNvPr id="10" name="Text Placeholder 30"/>
          <p:cNvSpPr>
            <a:spLocks noGrp="1"/>
          </p:cNvSpPr>
          <p:nvPr>
            <p:ph type="body" sz="quarter" idx="14" hasCustomPrompt="1"/>
          </p:nvPr>
        </p:nvSpPr>
        <p:spPr>
          <a:xfrm>
            <a:off x="6808872" y="2415915"/>
            <a:ext cx="5005779" cy="531066"/>
          </a:xfrm>
        </p:spPr>
        <p:txBody>
          <a:bodyPr anchor="b">
            <a:normAutofit/>
          </a:bodyPr>
          <a:lstStyle>
            <a:lvl1pPr marL="0" indent="0" algn="l" defTabSz="1243493" rtl="0" eaLnBrk="1" latinLnBrk="0" hangingPunct="1">
              <a:buNone/>
              <a:defRPr lang="en-US" sz="1904" kern="1200" baseline="0" dirty="0" smtClean="0">
                <a:solidFill>
                  <a:schemeClr val="accent1"/>
                </a:solidFill>
                <a:latin typeface="+mn-lt"/>
                <a:ea typeface="Gotham Book" charset="0"/>
                <a:cs typeface="Gotham Book" charset="0"/>
              </a:defRPr>
            </a:lvl1pPr>
          </a:lstStyle>
          <a:p>
            <a:pPr lvl="0"/>
            <a:r>
              <a:rPr lang="en-US"/>
              <a:t>TITLE HERE</a:t>
            </a:r>
          </a:p>
        </p:txBody>
      </p:sp>
      <p:sp>
        <p:nvSpPr>
          <p:cNvPr id="13" name="Text Placeholder 20"/>
          <p:cNvSpPr>
            <a:spLocks noGrp="1"/>
          </p:cNvSpPr>
          <p:nvPr>
            <p:ph type="body" sz="quarter" idx="13"/>
          </p:nvPr>
        </p:nvSpPr>
        <p:spPr>
          <a:xfrm>
            <a:off x="614013" y="2986899"/>
            <a:ext cx="5005779" cy="3333270"/>
          </a:xfrm>
        </p:spPr>
        <p:txBody>
          <a:bodyPr>
            <a:normAutofit/>
          </a:bodyPr>
          <a:lstStyle>
            <a:lvl1pPr marL="0" indent="0">
              <a:lnSpc>
                <a:spcPct val="100000"/>
              </a:lnSpc>
              <a:buNone/>
              <a:defRPr lang="en-US" sz="1632" b="0" i="0" kern="1200" dirty="0" smtClean="0">
                <a:solidFill>
                  <a:schemeClr val="bg2">
                    <a:lumMod val="50000"/>
                  </a:schemeClr>
                </a:solidFill>
                <a:latin typeface="+mn-lt"/>
                <a:ea typeface="Gotham Light" charset="0"/>
                <a:cs typeface="Gotham Light" charset="0"/>
              </a:defRPr>
            </a:lvl1pPr>
          </a:lstStyle>
          <a:p>
            <a:pPr marL="0" lvl="0" indent="0" algn="l" defTabSz="1243493" rtl="0" eaLnBrk="1" latinLnBrk="0" hangingPunct="1">
              <a:lnSpc>
                <a:spcPct val="90000"/>
              </a:lnSpc>
              <a:spcBef>
                <a:spcPts val="1360"/>
              </a:spcBef>
              <a:buFont typeface="Arial" panose="020B0604020202020204" pitchFamily="34" charset="0"/>
              <a:buNone/>
            </a:pPr>
            <a:r>
              <a:rPr lang="en-US"/>
              <a:t>Click to edit Master text styles</a:t>
            </a:r>
          </a:p>
        </p:txBody>
      </p:sp>
      <p:sp>
        <p:nvSpPr>
          <p:cNvPr id="14" name="Text Placeholder 20"/>
          <p:cNvSpPr>
            <a:spLocks noGrp="1"/>
          </p:cNvSpPr>
          <p:nvPr>
            <p:ph type="body" sz="quarter" idx="15"/>
          </p:nvPr>
        </p:nvSpPr>
        <p:spPr>
          <a:xfrm>
            <a:off x="6808871" y="2986899"/>
            <a:ext cx="5005779" cy="3333270"/>
          </a:xfrm>
        </p:spPr>
        <p:txBody>
          <a:bodyPr>
            <a:normAutofit/>
          </a:bodyPr>
          <a:lstStyle>
            <a:lvl1pPr marL="0" indent="0">
              <a:lnSpc>
                <a:spcPct val="100000"/>
              </a:lnSpc>
              <a:buNone/>
              <a:defRPr lang="en-US" sz="1632" b="0" i="0" kern="1200" dirty="0" smtClean="0">
                <a:solidFill>
                  <a:schemeClr val="bg2">
                    <a:lumMod val="50000"/>
                  </a:schemeClr>
                </a:solidFill>
                <a:latin typeface="+mn-lt"/>
                <a:ea typeface="Gotham Light" charset="0"/>
                <a:cs typeface="Gotham Light" charset="0"/>
              </a:defRPr>
            </a:lvl1pPr>
          </a:lstStyle>
          <a:p>
            <a:pPr marL="0" lvl="0" indent="0" algn="l" defTabSz="1243493" rtl="0" eaLnBrk="1" latinLnBrk="0" hangingPunct="1">
              <a:lnSpc>
                <a:spcPct val="90000"/>
              </a:lnSpc>
              <a:spcBef>
                <a:spcPts val="136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1471852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29" name="Text Placeholder 28"/>
          <p:cNvSpPr>
            <a:spLocks noGrp="1"/>
          </p:cNvSpPr>
          <p:nvPr>
            <p:ph type="body" sz="quarter" idx="10"/>
          </p:nvPr>
        </p:nvSpPr>
        <p:spPr>
          <a:xfrm>
            <a:off x="586792" y="2986756"/>
            <a:ext cx="1952566" cy="2756793"/>
          </a:xfrm>
        </p:spPr>
        <p:txBody>
          <a:bodyPr lIns="91440" tIns="45720" rIns="91440"/>
          <a:lstStyle>
            <a:lvl1pPr marL="0" algn="l" defTabSz="1243493" rtl="0" eaLnBrk="1" latinLnBrk="0" hangingPunct="1">
              <a:defRPr lang="en-US" sz="1496" kern="1200" dirty="0">
                <a:solidFill>
                  <a:schemeClr val="bg2">
                    <a:lumMod val="50000"/>
                  </a:schemeClr>
                </a:solidFill>
                <a:latin typeface="+mn-lt"/>
                <a:ea typeface="Gotham Light" charset="0"/>
                <a:cs typeface="Gotham Light" charset="0"/>
              </a:defRPr>
            </a:lvl1pPr>
          </a:lstStyle>
          <a:p>
            <a:pPr lvl="0"/>
            <a:r>
              <a:rPr lang="en-US"/>
              <a:t>Click to edit Master text styles</a:t>
            </a:r>
          </a:p>
        </p:txBody>
      </p:sp>
      <p:sp>
        <p:nvSpPr>
          <p:cNvPr id="32" name="Text Placeholder 28"/>
          <p:cNvSpPr>
            <a:spLocks noGrp="1"/>
          </p:cNvSpPr>
          <p:nvPr>
            <p:ph type="body" sz="quarter" idx="11"/>
          </p:nvPr>
        </p:nvSpPr>
        <p:spPr>
          <a:xfrm>
            <a:off x="2909994" y="2986756"/>
            <a:ext cx="1952566" cy="2756793"/>
          </a:xfrm>
        </p:spPr>
        <p:txBody>
          <a:bodyPr lIns="91440" tIns="45720" rIns="91440"/>
          <a:lstStyle>
            <a:lvl1pPr marL="0" algn="l" defTabSz="1243493" rtl="0" eaLnBrk="1" latinLnBrk="0" hangingPunct="1">
              <a:defRPr lang="en-US" sz="1496" kern="1200" dirty="0">
                <a:solidFill>
                  <a:schemeClr val="bg2">
                    <a:lumMod val="50000"/>
                  </a:schemeClr>
                </a:solidFill>
                <a:latin typeface="+mn-lt"/>
                <a:ea typeface="Gotham Light" charset="0"/>
                <a:cs typeface="Gotham Light" charset="0"/>
              </a:defRPr>
            </a:lvl1pPr>
          </a:lstStyle>
          <a:p>
            <a:pPr lvl="0"/>
            <a:r>
              <a:rPr lang="en-US"/>
              <a:t>Click to edit Master text styles</a:t>
            </a:r>
          </a:p>
        </p:txBody>
      </p:sp>
      <p:sp>
        <p:nvSpPr>
          <p:cNvPr id="33" name="Text Placeholder 28"/>
          <p:cNvSpPr>
            <a:spLocks noGrp="1"/>
          </p:cNvSpPr>
          <p:nvPr>
            <p:ph type="body" sz="quarter" idx="12"/>
          </p:nvPr>
        </p:nvSpPr>
        <p:spPr>
          <a:xfrm>
            <a:off x="5233197" y="2986756"/>
            <a:ext cx="1952566" cy="2756793"/>
          </a:xfrm>
        </p:spPr>
        <p:txBody>
          <a:bodyPr lIns="91440" tIns="45720" rIns="91440"/>
          <a:lstStyle>
            <a:lvl1pPr marL="0" algn="l" defTabSz="1243493" rtl="0" eaLnBrk="1" latinLnBrk="0" hangingPunct="1">
              <a:defRPr lang="en-US" sz="1496" kern="1200" dirty="0">
                <a:solidFill>
                  <a:schemeClr val="bg2">
                    <a:lumMod val="50000"/>
                  </a:schemeClr>
                </a:solidFill>
                <a:latin typeface="+mn-lt"/>
                <a:ea typeface="Gotham Light" charset="0"/>
                <a:cs typeface="Gotham Light" charset="0"/>
              </a:defRPr>
            </a:lvl1pPr>
          </a:lstStyle>
          <a:p>
            <a:pPr lvl="0"/>
            <a:r>
              <a:rPr lang="en-US"/>
              <a:t>Click to edit Master text styles</a:t>
            </a:r>
          </a:p>
        </p:txBody>
      </p:sp>
      <p:sp>
        <p:nvSpPr>
          <p:cNvPr id="34" name="Text Placeholder 28"/>
          <p:cNvSpPr>
            <a:spLocks noGrp="1"/>
          </p:cNvSpPr>
          <p:nvPr>
            <p:ph type="body" sz="quarter" idx="13"/>
          </p:nvPr>
        </p:nvSpPr>
        <p:spPr>
          <a:xfrm>
            <a:off x="7556400" y="2986756"/>
            <a:ext cx="1952566" cy="2756793"/>
          </a:xfrm>
        </p:spPr>
        <p:txBody>
          <a:bodyPr lIns="91440" tIns="45720" rIns="91440"/>
          <a:lstStyle>
            <a:lvl1pPr marL="0" algn="l" defTabSz="1243493" rtl="0" eaLnBrk="1" latinLnBrk="0" hangingPunct="1">
              <a:defRPr lang="en-US" sz="1496" kern="1200" dirty="0">
                <a:solidFill>
                  <a:schemeClr val="bg2">
                    <a:lumMod val="50000"/>
                  </a:schemeClr>
                </a:solidFill>
                <a:latin typeface="+mn-lt"/>
                <a:ea typeface="Gotham Light" charset="0"/>
                <a:cs typeface="Gotham Light" charset="0"/>
              </a:defRPr>
            </a:lvl1pPr>
          </a:lstStyle>
          <a:p>
            <a:pPr lvl="0"/>
            <a:r>
              <a:rPr lang="en-US"/>
              <a:t>Click to edit Master text styles</a:t>
            </a:r>
          </a:p>
        </p:txBody>
      </p:sp>
      <p:sp>
        <p:nvSpPr>
          <p:cNvPr id="35" name="Text Placeholder 28"/>
          <p:cNvSpPr>
            <a:spLocks noGrp="1"/>
          </p:cNvSpPr>
          <p:nvPr>
            <p:ph type="body" sz="quarter" idx="14"/>
          </p:nvPr>
        </p:nvSpPr>
        <p:spPr>
          <a:xfrm>
            <a:off x="9879602" y="2986756"/>
            <a:ext cx="1952566" cy="2756793"/>
          </a:xfrm>
        </p:spPr>
        <p:txBody>
          <a:bodyPr lIns="91440" tIns="45720" rIns="91440"/>
          <a:lstStyle>
            <a:lvl1pPr marL="0" algn="l" defTabSz="1243493" rtl="0" eaLnBrk="1" latinLnBrk="0" hangingPunct="1">
              <a:defRPr lang="en-US" sz="1496" kern="1200" dirty="0">
                <a:solidFill>
                  <a:schemeClr val="bg2">
                    <a:lumMod val="50000"/>
                  </a:schemeClr>
                </a:solidFill>
                <a:latin typeface="+mn-lt"/>
                <a:ea typeface="Gotham Light" charset="0"/>
                <a:cs typeface="Gotham Light" charset="0"/>
              </a:defRPr>
            </a:lvl1pPr>
          </a:lstStyle>
          <a:p>
            <a:pPr lvl="0"/>
            <a:r>
              <a:rPr lang="en-US"/>
              <a:t>Click to edit Master text styles</a:t>
            </a:r>
          </a:p>
        </p:txBody>
      </p:sp>
      <p:sp>
        <p:nvSpPr>
          <p:cNvPr id="48" name="Text Placeholder 30"/>
          <p:cNvSpPr>
            <a:spLocks noGrp="1"/>
          </p:cNvSpPr>
          <p:nvPr>
            <p:ph type="body" sz="quarter" idx="15" hasCustomPrompt="1"/>
          </p:nvPr>
        </p:nvSpPr>
        <p:spPr>
          <a:xfrm>
            <a:off x="586791" y="2325120"/>
            <a:ext cx="1952829" cy="434487"/>
          </a:xfrm>
        </p:spPr>
        <p:txBody>
          <a:bodyPr anchor="b">
            <a:normAutofit/>
          </a:bodyPr>
          <a:lstStyle>
            <a:lvl1pPr marL="0" indent="0" algn="l" defTabSz="1243493" rtl="0" eaLnBrk="1" latinLnBrk="0" hangingPunct="1">
              <a:buNone/>
              <a:defRPr lang="en-US" sz="1904" kern="1200" baseline="0" dirty="0" smtClean="0">
                <a:solidFill>
                  <a:schemeClr val="accent1"/>
                </a:solidFill>
                <a:latin typeface="+mn-lt"/>
                <a:ea typeface="Gotham Book" charset="0"/>
                <a:cs typeface="Gotham Book" charset="0"/>
              </a:defRPr>
            </a:lvl1pPr>
          </a:lstStyle>
          <a:p>
            <a:pPr lvl="0"/>
            <a:r>
              <a:rPr lang="en-US"/>
              <a:t>TITLE HERE</a:t>
            </a:r>
          </a:p>
        </p:txBody>
      </p:sp>
      <p:sp>
        <p:nvSpPr>
          <p:cNvPr id="50" name="Text Placeholder 30"/>
          <p:cNvSpPr>
            <a:spLocks noGrp="1"/>
          </p:cNvSpPr>
          <p:nvPr>
            <p:ph type="body" sz="quarter" idx="16" hasCustomPrompt="1"/>
          </p:nvPr>
        </p:nvSpPr>
        <p:spPr>
          <a:xfrm>
            <a:off x="2909731" y="2333637"/>
            <a:ext cx="1952829" cy="434487"/>
          </a:xfrm>
        </p:spPr>
        <p:txBody>
          <a:bodyPr anchor="b">
            <a:normAutofit/>
          </a:bodyPr>
          <a:lstStyle>
            <a:lvl1pPr marL="0" indent="0" algn="l" defTabSz="1243493" rtl="0" eaLnBrk="1" latinLnBrk="0" hangingPunct="1">
              <a:buNone/>
              <a:defRPr lang="en-US" sz="1904" kern="1200" baseline="0" dirty="0" smtClean="0">
                <a:solidFill>
                  <a:schemeClr val="accent1"/>
                </a:solidFill>
                <a:latin typeface="+mn-lt"/>
                <a:ea typeface="Gotham Book" charset="0"/>
                <a:cs typeface="Gotham Book" charset="0"/>
              </a:defRPr>
            </a:lvl1pPr>
          </a:lstStyle>
          <a:p>
            <a:pPr lvl="0"/>
            <a:r>
              <a:rPr lang="en-US"/>
              <a:t>TITLE HERE</a:t>
            </a:r>
          </a:p>
        </p:txBody>
      </p:sp>
      <p:sp>
        <p:nvSpPr>
          <p:cNvPr id="51" name="Text Placeholder 30"/>
          <p:cNvSpPr>
            <a:spLocks noGrp="1"/>
          </p:cNvSpPr>
          <p:nvPr>
            <p:ph type="body" sz="quarter" idx="17" hasCustomPrompt="1"/>
          </p:nvPr>
        </p:nvSpPr>
        <p:spPr>
          <a:xfrm>
            <a:off x="5232671" y="2333637"/>
            <a:ext cx="1952829" cy="434487"/>
          </a:xfrm>
        </p:spPr>
        <p:txBody>
          <a:bodyPr anchor="b">
            <a:normAutofit/>
          </a:bodyPr>
          <a:lstStyle>
            <a:lvl1pPr marL="0" indent="0" algn="l" defTabSz="1243493" rtl="0" eaLnBrk="1" latinLnBrk="0" hangingPunct="1">
              <a:buNone/>
              <a:defRPr lang="en-US" sz="1904" kern="1200" baseline="0" dirty="0" smtClean="0">
                <a:solidFill>
                  <a:schemeClr val="accent1"/>
                </a:solidFill>
                <a:latin typeface="+mn-lt"/>
                <a:ea typeface="Gotham Book" charset="0"/>
                <a:cs typeface="Gotham Book" charset="0"/>
              </a:defRPr>
            </a:lvl1pPr>
          </a:lstStyle>
          <a:p>
            <a:pPr lvl="0"/>
            <a:r>
              <a:rPr lang="en-US"/>
              <a:t>TITLE HERE</a:t>
            </a:r>
          </a:p>
        </p:txBody>
      </p:sp>
      <p:sp>
        <p:nvSpPr>
          <p:cNvPr id="52" name="Text Placeholder 30"/>
          <p:cNvSpPr>
            <a:spLocks noGrp="1"/>
          </p:cNvSpPr>
          <p:nvPr>
            <p:ph type="body" sz="quarter" idx="18" hasCustomPrompt="1"/>
          </p:nvPr>
        </p:nvSpPr>
        <p:spPr>
          <a:xfrm>
            <a:off x="7555611" y="2333637"/>
            <a:ext cx="1952829" cy="434487"/>
          </a:xfrm>
        </p:spPr>
        <p:txBody>
          <a:bodyPr anchor="b">
            <a:normAutofit/>
          </a:bodyPr>
          <a:lstStyle>
            <a:lvl1pPr marL="0" indent="0" algn="l" defTabSz="1243493" rtl="0" eaLnBrk="1" latinLnBrk="0" hangingPunct="1">
              <a:buNone/>
              <a:defRPr lang="en-US" sz="1904" kern="1200" baseline="0" dirty="0" smtClean="0">
                <a:solidFill>
                  <a:schemeClr val="accent1"/>
                </a:solidFill>
                <a:latin typeface="+mn-lt"/>
                <a:ea typeface="Gotham Book" charset="0"/>
                <a:cs typeface="Gotham Book" charset="0"/>
              </a:defRPr>
            </a:lvl1pPr>
          </a:lstStyle>
          <a:p>
            <a:pPr lvl="0"/>
            <a:r>
              <a:rPr lang="en-US"/>
              <a:t>TITLE HERE</a:t>
            </a:r>
          </a:p>
        </p:txBody>
      </p:sp>
      <p:sp>
        <p:nvSpPr>
          <p:cNvPr id="53" name="Text Placeholder 30"/>
          <p:cNvSpPr>
            <a:spLocks noGrp="1"/>
          </p:cNvSpPr>
          <p:nvPr>
            <p:ph type="body" sz="quarter" idx="19" hasCustomPrompt="1"/>
          </p:nvPr>
        </p:nvSpPr>
        <p:spPr>
          <a:xfrm>
            <a:off x="9861822" y="2333637"/>
            <a:ext cx="1952829" cy="434487"/>
          </a:xfrm>
        </p:spPr>
        <p:txBody>
          <a:bodyPr anchor="b">
            <a:normAutofit/>
          </a:bodyPr>
          <a:lstStyle>
            <a:lvl1pPr marL="0" indent="0" algn="l" defTabSz="1243493" rtl="0" eaLnBrk="1" latinLnBrk="0" hangingPunct="1">
              <a:buNone/>
              <a:defRPr lang="en-US" sz="1904" kern="1200" baseline="0" dirty="0" smtClean="0">
                <a:solidFill>
                  <a:schemeClr val="accent1"/>
                </a:solidFill>
                <a:latin typeface="+mn-lt"/>
                <a:ea typeface="Gotham Book" charset="0"/>
                <a:cs typeface="Gotham Book" charset="0"/>
              </a:defRPr>
            </a:lvl1pPr>
          </a:lstStyle>
          <a:p>
            <a:pPr lvl="0"/>
            <a:r>
              <a:rPr lang="en-US"/>
              <a:t>TITLE HERE</a:t>
            </a:r>
          </a:p>
        </p:txBody>
      </p:sp>
    </p:spTree>
    <p:extLst>
      <p:ext uri="{BB962C8B-B14F-4D97-AF65-F5344CB8AC3E}">
        <p14:creationId xmlns:p14="http://schemas.microsoft.com/office/powerpoint/2010/main" val="192526108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619184" y="1810172"/>
            <a:ext cx="11192828" cy="4467462"/>
          </a:xfrm>
          <a:prstGeom prst="rect">
            <a:avLst/>
          </a:prstGeom>
        </p:spPr>
        <p:txBody>
          <a:bodyPr>
            <a:normAutofit/>
          </a:bodyPr>
          <a:lstStyle>
            <a:lvl1pPr marL="0" indent="0">
              <a:buClr>
                <a:schemeClr val="accent3"/>
              </a:buClr>
              <a:buFontTx/>
              <a:buNone/>
              <a:defRPr sz="2720">
                <a:solidFill>
                  <a:schemeClr val="tx1"/>
                </a:solidFill>
                <a:latin typeface="Consolas"/>
                <a:cs typeface="Consolas"/>
              </a:defRPr>
            </a:lvl1pPr>
            <a:lvl2pPr marL="0" indent="0">
              <a:buClr>
                <a:schemeClr val="accent3"/>
              </a:buClr>
              <a:buFontTx/>
              <a:buNone/>
              <a:defRPr sz="2448">
                <a:solidFill>
                  <a:schemeClr val="tx1"/>
                </a:solidFill>
                <a:latin typeface="Consolas"/>
                <a:cs typeface="Consolas"/>
              </a:defRPr>
            </a:lvl2pPr>
            <a:lvl3pPr marL="401544" indent="0">
              <a:buClr>
                <a:schemeClr val="accent3"/>
              </a:buClr>
              <a:buFontTx/>
              <a:buNone/>
              <a:defRPr sz="2176">
                <a:solidFill>
                  <a:schemeClr val="tx1"/>
                </a:solidFill>
                <a:latin typeface="Consolas"/>
                <a:cs typeface="Consolas"/>
              </a:defRPr>
            </a:lvl3pPr>
            <a:lvl4pPr marL="787978" indent="0">
              <a:buClr>
                <a:schemeClr val="accent3"/>
              </a:buClr>
              <a:buFontTx/>
              <a:buNone/>
              <a:defRPr sz="2176">
                <a:solidFill>
                  <a:schemeClr val="tx1"/>
                </a:solidFill>
                <a:latin typeface="Consolas"/>
                <a:cs typeface="Consolas"/>
              </a:defRPr>
            </a:lvl4pPr>
            <a:lvl5pPr marL="1150663" indent="0">
              <a:buClr>
                <a:schemeClr val="accent3"/>
              </a:buClr>
              <a:buFontTx/>
              <a:buNone/>
              <a:defRPr sz="2176">
                <a:solidFill>
                  <a:schemeClr val="tx1"/>
                </a:solidFill>
                <a:latin typeface="Consolas"/>
                <a:cs typeface="Consola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132541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ssion Evaluations">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6578" t="34974" r="6578" b="26331"/>
          <a:stretch/>
        </p:blipFill>
        <p:spPr>
          <a:xfrm>
            <a:off x="0" y="3309606"/>
            <a:ext cx="12436475" cy="3693196"/>
          </a:xfrm>
          <a:prstGeom prst="rect">
            <a:avLst/>
          </a:prstGeom>
        </p:spPr>
      </p:pic>
      <p:sp>
        <p:nvSpPr>
          <p:cNvPr id="5" name="Title 3"/>
          <p:cNvSpPr txBox="1">
            <a:spLocks/>
          </p:cNvSpPr>
          <p:nvPr userDrawn="1"/>
        </p:nvSpPr>
        <p:spPr>
          <a:xfrm>
            <a:off x="621824" y="927849"/>
            <a:ext cx="11192828" cy="833544"/>
          </a:xfrm>
          <a:prstGeom prst="rect">
            <a:avLst/>
          </a:prstGeom>
        </p:spPr>
        <p:txBody>
          <a:bodyPr vert="horz" lIns="124347" tIns="62174" rIns="124347" bIns="62174"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indent="0" algn="ctr">
              <a:tabLst>
                <a:tab pos="5900114" algn="l"/>
              </a:tabLst>
            </a:pPr>
            <a:r>
              <a:rPr lang="en-US" sz="5984"/>
              <a:t>Session evaluations</a:t>
            </a:r>
          </a:p>
        </p:txBody>
      </p:sp>
      <p:sp>
        <p:nvSpPr>
          <p:cNvPr id="6" name="Rectangle 5"/>
          <p:cNvSpPr/>
          <p:nvPr userDrawn="1"/>
        </p:nvSpPr>
        <p:spPr>
          <a:xfrm>
            <a:off x="4519171" y="5087054"/>
            <a:ext cx="3275523" cy="594650"/>
          </a:xfrm>
          <a:prstGeom prst="rect">
            <a:avLst/>
          </a:prstGeom>
          <a:noFill/>
        </p:spPr>
        <p:txBody>
          <a:bodyPr wrap="square">
            <a:spAutoFit/>
          </a:bodyPr>
          <a:lstStyle/>
          <a:p>
            <a:pPr algn="ctr"/>
            <a:r>
              <a:rPr lang="en-US" sz="1632">
                <a:solidFill>
                  <a:schemeClr val="bg2"/>
                </a:solidFill>
              </a:rPr>
              <a:t>Download the </a:t>
            </a:r>
            <a:r>
              <a:rPr lang="en-US" sz="1632" err="1">
                <a:solidFill>
                  <a:schemeClr val="bg2"/>
                </a:solidFill>
              </a:rPr>
              <a:t>GuideBook</a:t>
            </a:r>
            <a:r>
              <a:rPr lang="en-US" sz="1632">
                <a:solidFill>
                  <a:schemeClr val="bg2"/>
                </a:solidFill>
              </a:rPr>
              <a:t> App and search: PASS Summit 2017</a:t>
            </a:r>
          </a:p>
        </p:txBody>
      </p:sp>
      <p:sp>
        <p:nvSpPr>
          <p:cNvPr id="7" name="Rectangle 6"/>
          <p:cNvSpPr/>
          <p:nvPr userDrawn="1"/>
        </p:nvSpPr>
        <p:spPr>
          <a:xfrm>
            <a:off x="8490269" y="5086741"/>
            <a:ext cx="3263076" cy="1096967"/>
          </a:xfrm>
          <a:prstGeom prst="rect">
            <a:avLst/>
          </a:prstGeom>
          <a:noFill/>
        </p:spPr>
        <p:txBody>
          <a:bodyPr wrap="square">
            <a:spAutoFit/>
          </a:bodyPr>
          <a:lstStyle/>
          <a:p>
            <a:pPr algn="ctr"/>
            <a:r>
              <a:rPr lang="en-US" sz="1632">
                <a:solidFill>
                  <a:schemeClr val="bg2"/>
                </a:solidFill>
              </a:rPr>
              <a:t>Follow the QR code link displayed on session signage throughout the conference venue and in the program guide</a:t>
            </a:r>
          </a:p>
        </p:txBody>
      </p:sp>
      <p:sp>
        <p:nvSpPr>
          <p:cNvPr id="8" name="Rectangle 7"/>
          <p:cNvSpPr/>
          <p:nvPr userDrawn="1"/>
        </p:nvSpPr>
        <p:spPr>
          <a:xfrm>
            <a:off x="3109119" y="1724290"/>
            <a:ext cx="6218238" cy="431400"/>
          </a:xfrm>
          <a:prstGeom prst="rect">
            <a:avLst/>
          </a:prstGeom>
        </p:spPr>
        <p:txBody>
          <a:bodyPr>
            <a:spAutoFit/>
          </a:bodyPr>
          <a:lstStyle/>
          <a:p>
            <a:pPr algn="ctr">
              <a:lnSpc>
                <a:spcPct val="90000"/>
              </a:lnSpc>
            </a:pPr>
            <a:r>
              <a:rPr lang="en-US" sz="2448">
                <a:solidFill>
                  <a:schemeClr val="accent3"/>
                </a:solidFill>
              </a:rPr>
              <a:t>Your feedback is important and valuable. </a:t>
            </a:r>
          </a:p>
        </p:txBody>
      </p:sp>
      <p:sp>
        <p:nvSpPr>
          <p:cNvPr id="9" name="Shape 2683"/>
          <p:cNvSpPr/>
          <p:nvPr userDrawn="1"/>
        </p:nvSpPr>
        <p:spPr>
          <a:xfrm>
            <a:off x="1946793" y="4367169"/>
            <a:ext cx="353060" cy="489210"/>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bg2"/>
          </a:solidFill>
          <a:ln w="12700">
            <a:miter lim="400000"/>
          </a:ln>
        </p:spPr>
        <p:txBody>
          <a:bodyPr lIns="25899" tIns="25899" rIns="25899" bIns="25899" anchor="ctr"/>
          <a:lstStyle/>
          <a:p>
            <a:pPr defTabSz="31078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04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0" name="Shape 2847"/>
          <p:cNvSpPr/>
          <p:nvPr userDrawn="1"/>
        </p:nvSpPr>
        <p:spPr>
          <a:xfrm>
            <a:off x="5944822" y="4399693"/>
            <a:ext cx="424219" cy="424159"/>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bg2"/>
          </a:solidFill>
          <a:ln w="12700">
            <a:miter lim="400000"/>
          </a:ln>
        </p:spPr>
        <p:txBody>
          <a:bodyPr lIns="25899" tIns="25899" rIns="25899" bIns="25899" anchor="ctr"/>
          <a:lstStyle/>
          <a:p>
            <a:pPr defTabSz="31078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04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 name="Shape 2643"/>
          <p:cNvSpPr/>
          <p:nvPr userDrawn="1"/>
        </p:nvSpPr>
        <p:spPr>
          <a:xfrm>
            <a:off x="9988045" y="4391256"/>
            <a:ext cx="250153" cy="458550"/>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bg2"/>
          </a:solidFill>
          <a:ln w="12700">
            <a:miter lim="400000"/>
          </a:ln>
        </p:spPr>
        <p:txBody>
          <a:bodyPr lIns="25899" tIns="25899" rIns="25899" bIns="25899" anchor="ctr"/>
          <a:lstStyle/>
          <a:p>
            <a:pPr defTabSz="31078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04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2" name="Rectangle 11"/>
          <p:cNvSpPr/>
          <p:nvPr userDrawn="1"/>
        </p:nvSpPr>
        <p:spPr>
          <a:xfrm>
            <a:off x="560517" y="5086740"/>
            <a:ext cx="3263076" cy="343492"/>
          </a:xfrm>
          <a:prstGeom prst="rect">
            <a:avLst/>
          </a:prstGeom>
          <a:noFill/>
        </p:spPr>
        <p:txBody>
          <a:bodyPr wrap="square">
            <a:spAutoFit/>
          </a:bodyPr>
          <a:lstStyle/>
          <a:p>
            <a:pPr algn="ctr"/>
            <a:r>
              <a:rPr lang="en-US" sz="1632">
                <a:solidFill>
                  <a:schemeClr val="bg2"/>
                </a:solidFill>
              </a:rPr>
              <a:t>Go to </a:t>
            </a:r>
            <a:r>
              <a:rPr lang="en-US" sz="1632" err="1">
                <a:solidFill>
                  <a:schemeClr val="bg2"/>
                </a:solidFill>
              </a:rPr>
              <a:t>passSummit.com</a:t>
            </a:r>
            <a:endParaRPr lang="en-US" sz="1632">
              <a:solidFill>
                <a:schemeClr val="bg2"/>
              </a:solidFill>
            </a:endParaRPr>
          </a:p>
        </p:txBody>
      </p:sp>
      <p:sp>
        <p:nvSpPr>
          <p:cNvPr id="13" name="Rounded Rectangle 12"/>
          <p:cNvSpPr/>
          <p:nvPr userDrawn="1"/>
        </p:nvSpPr>
        <p:spPr>
          <a:xfrm>
            <a:off x="2198279" y="3072212"/>
            <a:ext cx="8039917" cy="48162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904">
                <a:solidFill>
                  <a:schemeClr val="bg2"/>
                </a:solidFill>
              </a:rPr>
              <a:t>Submit by 5pm Friday, November 10</a:t>
            </a:r>
            <a:r>
              <a:rPr lang="en-US" sz="1904" baseline="30000">
                <a:solidFill>
                  <a:schemeClr val="bg2"/>
                </a:solidFill>
              </a:rPr>
              <a:t>th</a:t>
            </a:r>
            <a:r>
              <a:rPr lang="en-US" sz="1904">
                <a:solidFill>
                  <a:schemeClr val="bg2"/>
                </a:solidFill>
              </a:rPr>
              <a:t> to win prizes. </a:t>
            </a:r>
            <a:r>
              <a:rPr lang="en-US" sz="1904" b="1">
                <a:solidFill>
                  <a:schemeClr val="bg2"/>
                </a:solidFill>
              </a:rPr>
              <a:t>3 Ways to Access:</a:t>
            </a:r>
          </a:p>
        </p:txBody>
      </p:sp>
    </p:spTree>
    <p:extLst>
      <p:ext uri="{BB962C8B-B14F-4D97-AF65-F5344CB8AC3E}">
        <p14:creationId xmlns:p14="http://schemas.microsoft.com/office/powerpoint/2010/main" val="110026369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1542828" y="2824687"/>
            <a:ext cx="6046405" cy="960966"/>
          </a:xfrm>
          <a:prstGeom prst="rect">
            <a:avLst/>
          </a:prstGeom>
        </p:spPr>
        <p:txBody>
          <a:bodyPr vert="horz" lIns="91440" tIns="45720" rIns="91440" bIns="45720" rtlCol="0" anchor="b" anchorCtr="0">
            <a:noAutofit/>
          </a:bodyPr>
          <a:lstStyle>
            <a:lvl1pPr algn="r">
              <a:defRPr lang="en-US" sz="7343" b="0" i="0" dirty="0">
                <a:solidFill>
                  <a:schemeClr val="tx2"/>
                </a:solidFill>
                <a:latin typeface="Segoe UI Light" charset="0"/>
                <a:ea typeface="Segoe UI Light" charset="0"/>
                <a:cs typeface="Segoe UI Light" charset="0"/>
              </a:defRPr>
            </a:lvl1pPr>
          </a:lstStyle>
          <a:p>
            <a:pPr marL="0" lvl="0"/>
            <a:r>
              <a:rPr lang="en-CA"/>
              <a:t>Session Title</a:t>
            </a:r>
            <a:endParaRPr lang="en-US"/>
          </a:p>
        </p:txBody>
      </p:sp>
      <p:sp>
        <p:nvSpPr>
          <p:cNvPr id="9" name="Subtitle 2"/>
          <p:cNvSpPr>
            <a:spLocks noGrp="1"/>
          </p:cNvSpPr>
          <p:nvPr>
            <p:ph type="subTitle" idx="1" hasCustomPrompt="1"/>
          </p:nvPr>
        </p:nvSpPr>
        <p:spPr>
          <a:xfrm>
            <a:off x="1541906" y="3781397"/>
            <a:ext cx="6047328" cy="617021"/>
          </a:xfrm>
          <a:prstGeom prst="rect">
            <a:avLst/>
          </a:prstGeom>
        </p:spPr>
        <p:txBody>
          <a:bodyPr vert="horz" lIns="91440" tIns="45720" rIns="91440" bIns="45720" rtlCol="0" anchor="t">
            <a:noAutofit/>
          </a:bodyPr>
          <a:lstStyle>
            <a:lvl1pPr algn="r">
              <a:defRPr lang="en-US" sz="3264" dirty="0">
                <a:solidFill>
                  <a:schemeClr val="accent3"/>
                </a:solidFill>
                <a:latin typeface="+mn-lt"/>
                <a:cs typeface="Segoe UI Light"/>
              </a:defRPr>
            </a:lvl1pPr>
          </a:lstStyle>
          <a:p>
            <a:pPr lvl="0"/>
            <a:r>
              <a:rPr lang="en-CA"/>
              <a:t>Subtitle</a:t>
            </a:r>
            <a:endParaRPr lang="en-US"/>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0973" t="1302" r="43709" b="1302"/>
          <a:stretch/>
        </p:blipFill>
        <p:spPr>
          <a:xfrm>
            <a:off x="8630726" y="0"/>
            <a:ext cx="3805748" cy="6994525"/>
          </a:xfrm>
          <a:prstGeom prst="rect">
            <a:avLst/>
          </a:prstGeom>
        </p:spPr>
      </p:pic>
      <p:pic>
        <p:nvPicPr>
          <p:cNvPr id="3" name="Picture 2" descr="Studious high school students">
            <a:extLst>
              <a:ext uri="{FF2B5EF4-FFF2-40B4-BE49-F238E27FC236}">
                <a16:creationId xmlns:a16="http://schemas.microsoft.com/office/drawing/2014/main" id="{3A16DF9C-A766-4F80-AD1F-BD65EA5F1242}"/>
              </a:ext>
            </a:extLst>
          </p:cNvPr>
          <p:cNvPicPr>
            <a:picLocks/>
          </p:cNvPicPr>
          <p:nvPr userDrawn="1"/>
        </p:nvPicPr>
        <p:blipFill>
          <a:blip r:embed="rId3"/>
          <a:srcRect l="31876" r="31876"/>
          <a:stretch/>
        </p:blipFill>
        <p:spPr>
          <a:xfrm>
            <a:off x="8631936" y="0"/>
            <a:ext cx="3803904" cy="6994525"/>
          </a:xfrm>
          <a:prstGeom prst="rect">
            <a:avLst/>
          </a:prstGeom>
        </p:spPr>
      </p:pic>
    </p:spTree>
    <p:extLst>
      <p:ext uri="{BB962C8B-B14F-4D97-AF65-F5344CB8AC3E}">
        <p14:creationId xmlns:p14="http://schemas.microsoft.com/office/powerpoint/2010/main" val="228852418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3" name="Title 1"/>
          <p:cNvSpPr txBox="1">
            <a:spLocks/>
          </p:cNvSpPr>
          <p:nvPr userDrawn="1"/>
        </p:nvSpPr>
        <p:spPr>
          <a:xfrm>
            <a:off x="4514816" y="2225178"/>
            <a:ext cx="6046405" cy="960966"/>
          </a:xfrm>
          <a:prstGeom prst="rect">
            <a:avLst/>
          </a:prstGeom>
        </p:spPr>
        <p:txBody>
          <a:bodyPr vert="horz" lIns="124347" tIns="62174" rIns="124347" bIns="62174"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sz="7343"/>
              <a:t>Thank You</a:t>
            </a:r>
          </a:p>
        </p:txBody>
      </p:sp>
      <p:sp>
        <p:nvSpPr>
          <p:cNvPr id="4" name="Subtitle 2"/>
          <p:cNvSpPr>
            <a:spLocks noGrp="1"/>
          </p:cNvSpPr>
          <p:nvPr>
            <p:ph type="subTitle" idx="1" hasCustomPrompt="1"/>
          </p:nvPr>
        </p:nvSpPr>
        <p:spPr>
          <a:xfrm>
            <a:off x="4514816" y="3667351"/>
            <a:ext cx="6541722" cy="608146"/>
          </a:xfrm>
          <a:prstGeom prst="rect">
            <a:avLst/>
          </a:prstGeom>
        </p:spPr>
        <p:txBody>
          <a:bodyPr vert="horz" lIns="91440" tIns="45720" rIns="91440" bIns="45720" rtlCol="0" anchor="t">
            <a:noAutofit/>
          </a:bodyPr>
          <a:lstStyle>
            <a:lvl1pPr algn="l">
              <a:defRPr lang="en-US" sz="2720" baseline="0" dirty="0">
                <a:solidFill>
                  <a:schemeClr val="accent3"/>
                </a:solidFill>
                <a:latin typeface="+mn-lt"/>
                <a:cs typeface="Segoe UI Light"/>
              </a:defRPr>
            </a:lvl1pPr>
          </a:lstStyle>
          <a:p>
            <a:pPr lvl="0"/>
            <a:r>
              <a:rPr lang="en-CA"/>
              <a:t>Learn more from Speaker Name</a:t>
            </a:r>
            <a:endParaRPr lang="en-US"/>
          </a:p>
        </p:txBody>
      </p:sp>
      <p:sp>
        <p:nvSpPr>
          <p:cNvPr id="11" name="Text Placeholder 3"/>
          <p:cNvSpPr>
            <a:spLocks noGrp="1"/>
          </p:cNvSpPr>
          <p:nvPr>
            <p:ph type="body" sz="quarter" idx="10" hasCustomPrompt="1"/>
          </p:nvPr>
        </p:nvSpPr>
        <p:spPr>
          <a:xfrm>
            <a:off x="7682367" y="4411165"/>
            <a:ext cx="2085700" cy="375632"/>
          </a:xfrm>
        </p:spPr>
        <p:txBody>
          <a:bodyPr/>
          <a:lstStyle>
            <a:lvl1pPr marL="0" algn="l" defTabSz="1243493" rtl="0" eaLnBrk="1" latinLnBrk="0" hangingPunct="1">
              <a:defRPr lang="en-US" sz="1496" kern="1200" dirty="0" smtClean="0">
                <a:solidFill>
                  <a:schemeClr val="accent1"/>
                </a:solidFill>
                <a:latin typeface="+mn-lt"/>
                <a:ea typeface="+mn-ea"/>
                <a:cs typeface="+mn-cs"/>
              </a:defRPr>
            </a:lvl1pPr>
          </a:lstStyle>
          <a:p>
            <a:r>
              <a:rPr lang="en-US" sz="1496" err="1">
                <a:solidFill>
                  <a:schemeClr val="accent1"/>
                </a:solidFill>
              </a:rPr>
              <a:t>email@company.com</a:t>
            </a:r>
            <a:endParaRPr lang="en-US" sz="1496">
              <a:solidFill>
                <a:schemeClr val="accent1"/>
              </a:solidFill>
            </a:endParaRPr>
          </a:p>
        </p:txBody>
      </p:sp>
      <p:sp>
        <p:nvSpPr>
          <p:cNvPr id="12" name="Text Placeholder 3"/>
          <p:cNvSpPr>
            <a:spLocks noGrp="1"/>
          </p:cNvSpPr>
          <p:nvPr>
            <p:ph type="body" sz="quarter" idx="11" hasCustomPrompt="1"/>
          </p:nvPr>
        </p:nvSpPr>
        <p:spPr>
          <a:xfrm>
            <a:off x="4952733" y="4411165"/>
            <a:ext cx="2085700" cy="375632"/>
          </a:xfrm>
        </p:spPr>
        <p:txBody>
          <a:bodyPr/>
          <a:lstStyle>
            <a:lvl1pPr marL="0" algn="l" defTabSz="1243493" rtl="0" eaLnBrk="1" latinLnBrk="0" hangingPunct="1">
              <a:defRPr lang="en-US" sz="1496" kern="1200" dirty="0" smtClean="0">
                <a:solidFill>
                  <a:schemeClr val="accent1"/>
                </a:solidFill>
                <a:latin typeface="+mn-lt"/>
                <a:ea typeface="+mn-ea"/>
                <a:cs typeface="+mn-cs"/>
              </a:defRPr>
            </a:lvl1pPr>
          </a:lstStyle>
          <a:p>
            <a:r>
              <a:rPr lang="en-US" sz="1496">
                <a:solidFill>
                  <a:schemeClr val="accent1"/>
                </a:solidFill>
              </a:rPr>
              <a:t>@</a:t>
            </a:r>
            <a:r>
              <a:rPr lang="en-US" sz="1496" err="1">
                <a:solidFill>
                  <a:schemeClr val="accent1"/>
                </a:solidFill>
              </a:rPr>
              <a:t>yourhandle</a:t>
            </a:r>
            <a:endParaRPr lang="en-US" sz="1496">
              <a:solidFill>
                <a:schemeClr val="accent1"/>
              </a:solidFill>
            </a:endParaRPr>
          </a:p>
        </p:txBody>
      </p:sp>
      <p:pic>
        <p:nvPicPr>
          <p:cNvPr id="8" name="Picture 7" descr="Cherry blossom with sky in background">
            <a:extLst>
              <a:ext uri="{FF2B5EF4-FFF2-40B4-BE49-F238E27FC236}">
                <a16:creationId xmlns:a16="http://schemas.microsoft.com/office/drawing/2014/main" id="{1DE5E57F-CDA3-40F5-AD39-DE214FD8402F}"/>
              </a:ext>
            </a:extLst>
          </p:cNvPr>
          <p:cNvPicPr>
            <a:picLocks noChangeAspect="1"/>
          </p:cNvPicPr>
          <p:nvPr userDrawn="1"/>
        </p:nvPicPr>
        <p:blipFill rotWithShape="1">
          <a:blip r:embed="rId2"/>
          <a:srcRect r="63753"/>
          <a:stretch/>
        </p:blipFill>
        <p:spPr>
          <a:xfrm>
            <a:off x="-30163" y="0"/>
            <a:ext cx="3803904" cy="6994525"/>
          </a:xfrm>
          <a:prstGeom prst="rect">
            <a:avLst/>
          </a:prstGeom>
        </p:spPr>
      </p:pic>
    </p:spTree>
    <p:extLst>
      <p:ext uri="{BB962C8B-B14F-4D97-AF65-F5344CB8AC3E}">
        <p14:creationId xmlns:p14="http://schemas.microsoft.com/office/powerpoint/2010/main" val="124918559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0" indent="0">
              <a:buFont typeface="Wingdings" charset="2"/>
              <a:buNone/>
              <a:defRPr>
                <a:solidFill>
                  <a:schemeClr val="tx2"/>
                </a:solidFill>
              </a:defRPr>
            </a:lvl1pPr>
            <a:lvl2pPr marL="621764" indent="0">
              <a:buFont typeface="Wingdings" charset="2"/>
              <a:buNone/>
              <a:defRPr>
                <a:solidFill>
                  <a:srgbClr val="474947"/>
                </a:solidFill>
              </a:defRPr>
            </a:lvl2pPr>
            <a:lvl3pPr marL="1243526" indent="0">
              <a:buFont typeface="Wingdings" charset="2"/>
              <a:buNone/>
              <a:defRPr>
                <a:solidFill>
                  <a:srgbClr val="474947"/>
                </a:solidFill>
              </a:defRPr>
            </a:lvl3pPr>
            <a:lvl4pPr marL="1865288" indent="0">
              <a:buFont typeface="Wingdings" charset="2"/>
              <a:buNone/>
              <a:defRPr>
                <a:solidFill>
                  <a:srgbClr val="474947"/>
                </a:solidFill>
              </a:defRPr>
            </a:lvl4pPr>
            <a:lvl5pPr marL="2487051" indent="0">
              <a:buFont typeface="Wingdings" charset="2"/>
              <a:buNone/>
              <a:defRPr>
                <a:solidFill>
                  <a:srgbClr val="47494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490763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1593857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76317EF5-1FC3-49D4-99F3-3C6C642CE8C3}" type="datetimeFigureOut">
              <a:rPr lang="en-US" smtClean="0"/>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95824024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82963445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317EF5-1FC3-49D4-99F3-3C6C642CE8C3}" type="datetimeFigureOut">
              <a:rPr lang="en-US" smtClean="0"/>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207700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317EF5-1FC3-49D4-99F3-3C6C642CE8C3}" type="datetimeFigureOut">
              <a:rPr lang="en-US" smtClean="0"/>
              <a:t>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237241191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317EF5-1FC3-49D4-99F3-3C6C642CE8C3}" type="datetimeFigureOut">
              <a:rPr lang="en-US" smtClean="0"/>
              <a:t>1/18/2021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98833163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317EF5-1FC3-49D4-99F3-3C6C642CE8C3}" type="datetimeFigureOut">
              <a:rPr lang="en-US" smtClean="0"/>
              <a:t>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68748273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317EF5-1FC3-49D4-99F3-3C6C642CE8C3}" type="datetimeFigureOut">
              <a:rPr lang="en-US" smtClean="0"/>
              <a:t>1/18/2021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296033558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73038837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55841999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42398956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72709049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Walkin No tile">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072811" y="2462709"/>
            <a:ext cx="6120245" cy="945409"/>
          </a:xfrm>
          <a:prstGeom prst="rect">
            <a:avLst/>
          </a:prstGeom>
        </p:spPr>
      </p:pic>
      <p:sp>
        <p:nvSpPr>
          <p:cNvPr id="2" name="TextBox 1"/>
          <p:cNvSpPr txBox="1"/>
          <p:nvPr/>
        </p:nvSpPr>
        <p:spPr>
          <a:xfrm>
            <a:off x="3609614" y="4212248"/>
            <a:ext cx="5046640" cy="414353"/>
          </a:xfrm>
          <a:prstGeom prst="rect">
            <a:avLst/>
          </a:prstGeom>
          <a:noFill/>
        </p:spPr>
        <p:txBody>
          <a:bodyPr wrap="square" rtlCol="0">
            <a:spAutoFit/>
          </a:bodyPr>
          <a:lstStyle/>
          <a:p>
            <a:r>
              <a:rPr lang="en-US" sz="2040" spc="275" baseline="0">
                <a:latin typeface="Segoe UI Light" panose="020B0502040204020203" pitchFamily="34" charset="0"/>
                <a:cs typeface="Segoe UI Light" panose="020B0502040204020203" pitchFamily="34" charset="0"/>
              </a:rPr>
              <a:t>TRANSFORM THE WAY YOU WORK</a:t>
            </a:r>
          </a:p>
        </p:txBody>
      </p:sp>
      <p:sp>
        <p:nvSpPr>
          <p:cNvPr id="4" name="TextBox 3"/>
          <p:cNvSpPr txBox="1"/>
          <p:nvPr/>
        </p:nvSpPr>
        <p:spPr>
          <a:xfrm>
            <a:off x="2992751" y="3721642"/>
            <a:ext cx="6514703" cy="312073"/>
          </a:xfrm>
          <a:prstGeom prst="rect">
            <a:avLst/>
          </a:prstGeom>
          <a:noFill/>
        </p:spPr>
        <p:txBody>
          <a:bodyPr wrap="square"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428" spc="612">
                <a:solidFill>
                  <a:schemeClr val="accent1"/>
                </a:solidFill>
              </a:rPr>
              <a:t>▪▪▪▪▪▪▪▪▪▪▪▪▪▪▪▪▪▪▪▪▪▪▪▪▪▪▪▪▪▪▪▪▪▪▪▪▪▪▪▪▪▪▪▪</a:t>
            </a:r>
            <a:endParaRPr lang="en-US" sz="1428">
              <a:solidFill>
                <a:schemeClr val="accent1"/>
              </a:solidFill>
            </a:endParaRPr>
          </a:p>
        </p:txBody>
      </p:sp>
    </p:spTree>
    <p:extLst>
      <p:ext uri="{BB962C8B-B14F-4D97-AF65-F5344CB8AC3E}">
        <p14:creationId xmlns:p14="http://schemas.microsoft.com/office/powerpoint/2010/main" val="1944857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1_Walkin No til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072811" y="2462709"/>
            <a:ext cx="6120245" cy="945409"/>
          </a:xfrm>
          <a:prstGeom prst="rect">
            <a:avLst/>
          </a:prstGeom>
        </p:spPr>
      </p:pic>
      <p:sp>
        <p:nvSpPr>
          <p:cNvPr id="4" name="TextBox 3"/>
          <p:cNvSpPr txBox="1"/>
          <p:nvPr/>
        </p:nvSpPr>
        <p:spPr>
          <a:xfrm>
            <a:off x="2980851" y="3715458"/>
            <a:ext cx="6412190" cy="374846"/>
          </a:xfrm>
          <a:prstGeom prst="rect">
            <a:avLst/>
          </a:prstGeom>
          <a:noFill/>
        </p:spPr>
        <p:txBody>
          <a:bodyPr wrap="square"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836">
                <a:solidFill>
                  <a:schemeClr val="accent1"/>
                </a:solidFill>
              </a:rPr>
              <a:t>∙∙∙∙∙∙∙∙∙∙∙∙∙∙∙∙∙∙∙∙∙∙∙∙∙∙∙∙∙∙∙∙∙∙∙∙∙∙∙∙∙∙∙∙∙∙∙∙∙∙∙∙∙∙∙∙∙∙∙∙∙∙∙∙∙∙∙∙∙∙∙∙∙∙∙∙∙∙∙∙∙∙∙∙∙∙∙∙∙∙∙∙∙∙∙∙∙∙∙∙∙∙∙∙∙</a:t>
            </a:r>
          </a:p>
        </p:txBody>
      </p:sp>
      <p:sp>
        <p:nvSpPr>
          <p:cNvPr id="6" name="TextBox 5"/>
          <p:cNvSpPr txBox="1"/>
          <p:nvPr/>
        </p:nvSpPr>
        <p:spPr>
          <a:xfrm>
            <a:off x="3609614" y="4262658"/>
            <a:ext cx="5046640" cy="414353"/>
          </a:xfrm>
          <a:prstGeom prst="rect">
            <a:avLst/>
          </a:prstGeom>
          <a:noFill/>
        </p:spPr>
        <p:txBody>
          <a:bodyPr wrap="square" rtlCol="0">
            <a:spAutoFit/>
          </a:bodyPr>
          <a:lstStyle/>
          <a:p>
            <a:r>
              <a:rPr lang="en-US" sz="2040" spc="275" baseline="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1650750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2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00" y="0"/>
            <a:ext cx="10209336" cy="6994525"/>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8116" r="56089"/>
          <a:stretch/>
        </p:blipFill>
        <p:spPr>
          <a:xfrm>
            <a:off x="9802937" y="0"/>
            <a:ext cx="2633539" cy="6994525"/>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72811" y="2462709"/>
            <a:ext cx="6120245" cy="945409"/>
          </a:xfrm>
          <a:prstGeom prst="rect">
            <a:avLst/>
          </a:prstGeom>
        </p:spPr>
      </p:pic>
      <p:sp>
        <p:nvSpPr>
          <p:cNvPr id="13" name="TextBox 12"/>
          <p:cNvSpPr txBox="1"/>
          <p:nvPr/>
        </p:nvSpPr>
        <p:spPr>
          <a:xfrm>
            <a:off x="3609614" y="4212248"/>
            <a:ext cx="5046640" cy="414353"/>
          </a:xfrm>
          <a:prstGeom prst="rect">
            <a:avLst/>
          </a:prstGeom>
          <a:noFill/>
        </p:spPr>
        <p:txBody>
          <a:bodyPr wrap="square" rtlCol="0">
            <a:spAutoFit/>
          </a:bodyPr>
          <a:lstStyle/>
          <a:p>
            <a:r>
              <a:rPr lang="en-US" sz="2040" spc="275" baseline="0">
                <a:latin typeface="Segoe UI Light" panose="020B0502040204020203" pitchFamily="34" charset="0"/>
                <a:cs typeface="Segoe UI Light" panose="020B0502040204020203" pitchFamily="34" charset="0"/>
              </a:rPr>
              <a:t>TRANSFORM THE WAY YOU WORK</a:t>
            </a:r>
          </a:p>
        </p:txBody>
      </p:sp>
      <p:sp>
        <p:nvSpPr>
          <p:cNvPr id="14" name="TextBox 13"/>
          <p:cNvSpPr txBox="1"/>
          <p:nvPr/>
        </p:nvSpPr>
        <p:spPr>
          <a:xfrm>
            <a:off x="2992751" y="3721642"/>
            <a:ext cx="6514703" cy="312073"/>
          </a:xfrm>
          <a:prstGeom prst="rect">
            <a:avLst/>
          </a:prstGeom>
          <a:noFill/>
        </p:spPr>
        <p:txBody>
          <a:bodyPr wrap="square"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428" spc="612">
                <a:solidFill>
                  <a:schemeClr val="accent1"/>
                </a:solidFill>
              </a:rPr>
              <a:t>▪▪▪▪▪▪▪▪▪▪▪▪▪▪▪▪▪▪▪▪▪▪▪▪▪▪▪▪▪▪▪▪▪▪▪▪▪▪▪▪▪▪▪▪</a:t>
            </a:r>
            <a:endParaRPr lang="en-US" sz="1428">
              <a:solidFill>
                <a:schemeClr val="accent1"/>
              </a:solidFill>
            </a:endParaRPr>
          </a:p>
        </p:txBody>
      </p:sp>
    </p:spTree>
    <p:extLst>
      <p:ext uri="{BB962C8B-B14F-4D97-AF65-F5344CB8AC3E}">
        <p14:creationId xmlns:p14="http://schemas.microsoft.com/office/powerpoint/2010/main" val="1032451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4_Walkin No til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00" y="0"/>
            <a:ext cx="10209336" cy="6994525"/>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8116" r="56089"/>
          <a:stretch/>
        </p:blipFill>
        <p:spPr>
          <a:xfrm>
            <a:off x="9802937" y="0"/>
            <a:ext cx="2633539" cy="6994525"/>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72811" y="2462709"/>
            <a:ext cx="6120245" cy="945409"/>
          </a:xfrm>
          <a:prstGeom prst="rect">
            <a:avLst/>
          </a:prstGeom>
        </p:spPr>
      </p:pic>
      <p:sp>
        <p:nvSpPr>
          <p:cNvPr id="12" name="TextBox 11"/>
          <p:cNvSpPr txBox="1"/>
          <p:nvPr/>
        </p:nvSpPr>
        <p:spPr>
          <a:xfrm>
            <a:off x="2980851" y="3715458"/>
            <a:ext cx="6412190" cy="374846"/>
          </a:xfrm>
          <a:prstGeom prst="rect">
            <a:avLst/>
          </a:prstGeom>
          <a:noFill/>
        </p:spPr>
        <p:txBody>
          <a:bodyPr wrap="square"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836">
                <a:solidFill>
                  <a:schemeClr val="accent1"/>
                </a:solidFill>
              </a:rPr>
              <a:t>∙∙∙∙∙∙∙∙∙∙∙∙∙∙∙∙∙∙∙∙∙∙∙∙∙∙∙∙∙∙∙∙∙∙∙∙∙∙∙∙∙∙∙∙∙∙∙∙∙∙∙∙∙∙∙∙∙∙∙∙∙∙∙∙∙∙∙∙∙∙∙∙∙∙∙∙∙∙∙∙∙∙∙∙∙∙∙∙∙∙∙∙∙∙∙∙∙∙∙∙∙∙∙∙∙</a:t>
            </a:r>
          </a:p>
        </p:txBody>
      </p:sp>
      <p:sp>
        <p:nvSpPr>
          <p:cNvPr id="13" name="TextBox 12"/>
          <p:cNvSpPr txBox="1"/>
          <p:nvPr/>
        </p:nvSpPr>
        <p:spPr>
          <a:xfrm>
            <a:off x="3609614" y="4262658"/>
            <a:ext cx="5046640" cy="414353"/>
          </a:xfrm>
          <a:prstGeom prst="rect">
            <a:avLst/>
          </a:prstGeom>
          <a:noFill/>
        </p:spPr>
        <p:txBody>
          <a:bodyPr wrap="square" rtlCol="0">
            <a:spAutoFit/>
          </a:bodyPr>
          <a:lstStyle/>
          <a:p>
            <a:r>
              <a:rPr lang="en-US" sz="2040" spc="275" baseline="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18664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3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209336" cy="6994525"/>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889" r="70999"/>
          <a:stretch/>
        </p:blipFill>
        <p:spPr>
          <a:xfrm>
            <a:off x="10178984" y="0"/>
            <a:ext cx="2257492" cy="6994525"/>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72811" y="2462709"/>
            <a:ext cx="6120245" cy="945409"/>
          </a:xfrm>
          <a:prstGeom prst="rect">
            <a:avLst/>
          </a:prstGeom>
        </p:spPr>
      </p:pic>
      <p:sp>
        <p:nvSpPr>
          <p:cNvPr id="10" name="TextBox 9"/>
          <p:cNvSpPr txBox="1"/>
          <p:nvPr/>
        </p:nvSpPr>
        <p:spPr>
          <a:xfrm>
            <a:off x="3609614" y="4212248"/>
            <a:ext cx="5046640" cy="414353"/>
          </a:xfrm>
          <a:prstGeom prst="rect">
            <a:avLst/>
          </a:prstGeom>
          <a:noFill/>
        </p:spPr>
        <p:txBody>
          <a:bodyPr wrap="square" rtlCol="0">
            <a:spAutoFit/>
          </a:bodyPr>
          <a:lstStyle/>
          <a:p>
            <a:r>
              <a:rPr lang="en-US" sz="2040" spc="275" baseline="0">
                <a:latin typeface="Segoe UI Light" panose="020B0502040204020203" pitchFamily="34" charset="0"/>
                <a:cs typeface="Segoe UI Light" panose="020B0502040204020203" pitchFamily="34" charset="0"/>
              </a:rPr>
              <a:t>TRANSFORM THE WAY YOU WORK</a:t>
            </a:r>
          </a:p>
        </p:txBody>
      </p:sp>
      <p:sp>
        <p:nvSpPr>
          <p:cNvPr id="11" name="TextBox 10"/>
          <p:cNvSpPr txBox="1"/>
          <p:nvPr/>
        </p:nvSpPr>
        <p:spPr>
          <a:xfrm>
            <a:off x="2992751" y="3721642"/>
            <a:ext cx="6514703" cy="312073"/>
          </a:xfrm>
          <a:prstGeom prst="rect">
            <a:avLst/>
          </a:prstGeom>
          <a:noFill/>
        </p:spPr>
        <p:txBody>
          <a:bodyPr wrap="square"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428" spc="612">
                <a:solidFill>
                  <a:schemeClr val="accent1"/>
                </a:solidFill>
              </a:rPr>
              <a:t>▪▪▪▪▪▪▪▪▪▪▪▪▪▪▪▪▪▪▪▪▪▪▪▪▪▪▪▪▪▪▪▪▪▪▪▪▪▪▪▪▪▪▪▪</a:t>
            </a:r>
            <a:endParaRPr lang="en-US" sz="1428">
              <a:solidFill>
                <a:schemeClr val="accent1"/>
              </a:solidFill>
            </a:endParaRPr>
          </a:p>
        </p:txBody>
      </p:sp>
    </p:spTree>
    <p:extLst>
      <p:ext uri="{BB962C8B-B14F-4D97-AF65-F5344CB8AC3E}">
        <p14:creationId xmlns:p14="http://schemas.microsoft.com/office/powerpoint/2010/main" val="1970657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5_Walkin No ti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209336" cy="6994525"/>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889" r="70999"/>
          <a:stretch/>
        </p:blipFill>
        <p:spPr>
          <a:xfrm>
            <a:off x="10178984" y="0"/>
            <a:ext cx="2257492" cy="6994525"/>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70" t="40311" r="34969" b="49635"/>
          <a:stretch/>
        </p:blipFill>
        <p:spPr>
          <a:xfrm>
            <a:off x="3072811" y="2462709"/>
            <a:ext cx="6120245" cy="945409"/>
          </a:xfrm>
          <a:prstGeom prst="rect">
            <a:avLst/>
          </a:prstGeom>
        </p:spPr>
      </p:pic>
      <p:sp>
        <p:nvSpPr>
          <p:cNvPr id="10" name="TextBox 9"/>
          <p:cNvSpPr txBox="1"/>
          <p:nvPr/>
        </p:nvSpPr>
        <p:spPr>
          <a:xfrm>
            <a:off x="2980851" y="3715458"/>
            <a:ext cx="6412190" cy="374846"/>
          </a:xfrm>
          <a:prstGeom prst="rect">
            <a:avLst/>
          </a:prstGeom>
          <a:noFill/>
        </p:spPr>
        <p:txBody>
          <a:bodyPr wrap="square"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836">
                <a:solidFill>
                  <a:schemeClr val="accent1"/>
                </a:solidFill>
              </a:rPr>
              <a:t>∙∙∙∙∙∙∙∙∙∙∙∙∙∙∙∙∙∙∙∙∙∙∙∙∙∙∙∙∙∙∙∙∙∙∙∙∙∙∙∙∙∙∙∙∙∙∙∙∙∙∙∙∙∙∙∙∙∙∙∙∙∙∙∙∙∙∙∙∙∙∙∙∙∙∙∙∙∙∙∙∙∙∙∙∙∙∙∙∙∙∙∙∙∙∙∙∙∙∙∙∙∙∙∙∙</a:t>
            </a:r>
          </a:p>
        </p:txBody>
      </p:sp>
      <p:sp>
        <p:nvSpPr>
          <p:cNvPr id="11" name="TextBox 10"/>
          <p:cNvSpPr txBox="1"/>
          <p:nvPr/>
        </p:nvSpPr>
        <p:spPr>
          <a:xfrm>
            <a:off x="3609614" y="4262658"/>
            <a:ext cx="5046640" cy="414353"/>
          </a:xfrm>
          <a:prstGeom prst="rect">
            <a:avLst/>
          </a:prstGeom>
          <a:noFill/>
        </p:spPr>
        <p:txBody>
          <a:bodyPr wrap="square" rtlCol="0">
            <a:spAutoFit/>
          </a:bodyPr>
          <a:lstStyle/>
          <a:p>
            <a:r>
              <a:rPr lang="en-US" sz="2040" spc="275" baseline="0">
                <a:latin typeface="Segoe UI Light" panose="020B0502040204020203" pitchFamily="34" charset="0"/>
                <a:cs typeface="Segoe UI Light" panose="020B0502040204020203" pitchFamily="34" charset="0"/>
              </a:rPr>
              <a:t>TRANSFORM THE WAY YOU WORK</a:t>
            </a:r>
          </a:p>
        </p:txBody>
      </p:sp>
    </p:spTree>
    <p:extLst>
      <p:ext uri="{BB962C8B-B14F-4D97-AF65-F5344CB8AC3E}">
        <p14:creationId xmlns:p14="http://schemas.microsoft.com/office/powerpoint/2010/main" val="205464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54560" y="1144706"/>
            <a:ext cx="9327356" cy="2435131"/>
          </a:xfrm>
        </p:spPr>
        <p:txBody>
          <a:bodyPr anchor="b">
            <a:normAutofit/>
          </a:bodyPr>
          <a:lstStyle>
            <a:lvl1pPr algn="ctr">
              <a:defRPr sz="4896">
                <a:latin typeface="Segoe UI Light" charset="0"/>
                <a:ea typeface="Segoe UI Light" charset="0"/>
                <a:cs typeface="Segoe UI Light" charset="0"/>
              </a:defRPr>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atin typeface="Segoe UI Light" panose="020B0502040204020203" pitchFamily="34" charset="0"/>
                <a:cs typeface="Segoe UI Light" panose="020B0502040204020203" pitchFamily="34"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70" t="40311" r="34969" b="49635"/>
          <a:stretch/>
        </p:blipFill>
        <p:spPr>
          <a:xfrm>
            <a:off x="369493" y="322491"/>
            <a:ext cx="4714806" cy="728308"/>
          </a:xfrm>
          <a:prstGeom prst="rect">
            <a:avLst/>
          </a:prstGeom>
        </p:spPr>
      </p:pic>
    </p:spTree>
    <p:extLst>
      <p:ext uri="{BB962C8B-B14F-4D97-AF65-F5344CB8AC3E}">
        <p14:creationId xmlns:p14="http://schemas.microsoft.com/office/powerpoint/2010/main" val="322282210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89037" y="2125664"/>
            <a:ext cx="10058401" cy="914401"/>
          </a:xfrm>
        </p:spPr>
        <p:txBody>
          <a:bodyPr/>
          <a:lstStyle>
            <a:lvl1pPr marL="173005" indent="-173005">
              <a:defRPr sz="5999" baseline="0">
                <a:gradFill>
                  <a:gsLst>
                    <a:gs pos="1250">
                      <a:schemeClr val="bg1"/>
                    </a:gs>
                    <a:gs pos="100000">
                      <a:schemeClr val="bg1"/>
                    </a:gs>
                  </a:gsLst>
                  <a:lin ang="5400000" scaled="0"/>
                </a:gradFill>
                <a:latin typeface="Segoe UI Light" charset="0"/>
                <a:ea typeface="Segoe UI Light" charset="0"/>
                <a:cs typeface="Segoe UI Light" charset="0"/>
              </a:defRPr>
            </a:lvl1pPr>
          </a:lstStyle>
          <a:p>
            <a:r>
              <a:rPr lang="en-US"/>
              <a:t>“Add a quote here. Design is easier than it looks, and more important than it seems.”</a:t>
            </a:r>
          </a:p>
        </p:txBody>
      </p:sp>
      <p:sp>
        <p:nvSpPr>
          <p:cNvPr id="4" name="Text Placeholder 3"/>
          <p:cNvSpPr>
            <a:spLocks noGrp="1"/>
          </p:cNvSpPr>
          <p:nvPr>
            <p:ph type="body" sz="quarter" idx="10" hasCustomPrompt="1"/>
          </p:nvPr>
        </p:nvSpPr>
        <p:spPr>
          <a:xfrm>
            <a:off x="5761038" y="4884629"/>
            <a:ext cx="5486400" cy="1071062"/>
          </a:xfrm>
        </p:spPr>
        <p:txBody>
          <a:bodyPr/>
          <a:lstStyle>
            <a:lvl1pPr marL="0" indent="0">
              <a:buNone/>
              <a:defRPr sz="3199">
                <a:gradFill>
                  <a:gsLst>
                    <a:gs pos="1250">
                      <a:schemeClr val="bg1"/>
                    </a:gs>
                    <a:gs pos="100000">
                      <a:schemeClr val="bg1"/>
                    </a:gs>
                  </a:gsLst>
                  <a:lin ang="5400000" scaled="0"/>
                </a:gradFill>
              </a:defRPr>
            </a:lvl1pPr>
            <a:lvl2pPr marL="342834" indent="0">
              <a:buNone/>
              <a:defRPr/>
            </a:lvl2pPr>
            <a:lvl3pPr marL="571390" indent="0">
              <a:buNone/>
              <a:defRPr/>
            </a:lvl3pPr>
            <a:lvl4pPr marL="799946" indent="0">
              <a:buNone/>
              <a:defRPr/>
            </a:lvl4pPr>
            <a:lvl5pPr marL="1028503" indent="0">
              <a:buNone/>
              <a:defRPr/>
            </a:lvl5pPr>
          </a:lstStyle>
          <a:p>
            <a:pPr lvl="0"/>
            <a:r>
              <a:rPr lang="en-US"/>
              <a:t>Author’s Name</a:t>
            </a:r>
            <a:br>
              <a:rPr lang="en-US"/>
            </a:br>
            <a:r>
              <a:rPr lang="en-US"/>
              <a:t>Title</a:t>
            </a:r>
          </a:p>
        </p:txBody>
      </p:sp>
    </p:spTree>
    <p:extLst>
      <p:ext uri="{BB962C8B-B14F-4D97-AF65-F5344CB8AC3E}">
        <p14:creationId xmlns:p14="http://schemas.microsoft.com/office/powerpoint/2010/main" val="401171020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a:t>SECTION TITLE</a:t>
            </a:r>
          </a:p>
        </p:txBody>
      </p:sp>
    </p:spTree>
    <p:extLst>
      <p:ext uri="{BB962C8B-B14F-4D97-AF65-F5344CB8AC3E}">
        <p14:creationId xmlns:p14="http://schemas.microsoft.com/office/powerpoint/2010/main" val="395233660"/>
      </p:ext>
    </p:extLst>
  </p:cSld>
  <p:clrMapOvr>
    <a:overrideClrMapping bg1="dk1" tx1="lt1" bg2="dk2" tx2="lt2" accent1="accent1" accent2="accent2" accent3="accent3" accent4="accent4" accent5="accent5" accent6="accent6" hlink="hlink" folHlink="folHlink"/>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20636"/>
          </a:xfrm>
          <a:noFill/>
        </p:spPr>
        <p:txBody>
          <a:bodyPr tIns="91440" bIns="91440" anchor="t" anchorCtr="0">
            <a:spAutoFit/>
          </a:bodyPr>
          <a:lstStyle>
            <a:lvl1pPr algn="ctr">
              <a:defRPr sz="6731" spc="-100" baseline="0">
                <a:gradFill>
                  <a:gsLst>
                    <a:gs pos="100000">
                      <a:schemeClr val="tx1"/>
                    </a:gs>
                    <a:gs pos="0">
                      <a:schemeClr val="tx1"/>
                    </a:gs>
                  </a:gsLst>
                  <a:lin ang="5400000" scaled="0"/>
                </a:gradFill>
                <a:latin typeface="Segoe UI Light" charset="0"/>
                <a:ea typeface="Segoe UI Light" charset="0"/>
                <a:cs typeface="Segoe UI Light" charset="0"/>
              </a:defRPr>
            </a:lvl1pPr>
          </a:lstStyle>
          <a:p>
            <a:r>
              <a:rPr lang="en-US"/>
              <a:t>SECTION TITLE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8775" y="6052234"/>
            <a:ext cx="523774" cy="523700"/>
          </a:xfrm>
          <a:prstGeom prst="rect">
            <a:avLst/>
          </a:prstGeom>
        </p:spPr>
      </p:pic>
    </p:spTree>
    <p:extLst>
      <p:ext uri="{BB962C8B-B14F-4D97-AF65-F5344CB8AC3E}">
        <p14:creationId xmlns:p14="http://schemas.microsoft.com/office/powerpoint/2010/main" val="1283087840"/>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439" y="2125662"/>
            <a:ext cx="8229600" cy="1828801"/>
          </a:xfrm>
          <a:noFill/>
        </p:spPr>
        <p:txBody>
          <a:bodyPr wrap="square" tIns="91440" bIns="91440" anchor="t" anchorCtr="0">
            <a:noAutofit/>
          </a:bodyPr>
          <a:lstStyle>
            <a:lvl1pPr>
              <a:defRPr sz="5999" spc="-100" baseline="0">
                <a:gradFill>
                  <a:gsLst>
                    <a:gs pos="100000">
                      <a:schemeClr val="accent6"/>
                    </a:gs>
                    <a:gs pos="0">
                      <a:schemeClr val="accent6"/>
                    </a:gs>
                  </a:gsLst>
                  <a:lin ang="5400000" scaled="0"/>
                </a:gradFill>
                <a:latin typeface="Segoe UI Light" charset="0"/>
                <a:ea typeface="Segoe UI Light" charset="0"/>
                <a:cs typeface="Segoe UI Light" charset="0"/>
              </a:defRPr>
            </a:lvl1pPr>
          </a:lstStyle>
          <a:p>
            <a:r>
              <a:rPr lang="en-US"/>
              <a:t>Click to edit Master title style</a:t>
            </a:r>
          </a:p>
        </p:txBody>
      </p:sp>
    </p:spTree>
    <p:extLst>
      <p:ext uri="{BB962C8B-B14F-4D97-AF65-F5344CB8AC3E}">
        <p14:creationId xmlns:p14="http://schemas.microsoft.com/office/powerpoint/2010/main" val="3306703141"/>
      </p:ext>
    </p:extLst>
  </p:cSld>
  <p:clrMapOvr>
    <a:overrideClrMapping bg1="dk1" tx1="lt1" bg2="dk2" tx2="lt2" accent1="accent1" accent2="accent2" accent3="accent3" accent4="accent4" accent5="accent5" accent6="accent6" hlink="hlink" folHlink="folHlink"/>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9277044"/>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1.xml"/><Relationship Id="rId3" Type="http://schemas.openxmlformats.org/officeDocument/2006/relationships/slideLayout" Target="../slideLayouts/slideLayout166.xml"/><Relationship Id="rId7" Type="http://schemas.openxmlformats.org/officeDocument/2006/relationships/slideLayout" Target="../slideLayouts/slideLayout170.xml"/><Relationship Id="rId2" Type="http://schemas.openxmlformats.org/officeDocument/2006/relationships/slideLayout" Target="../slideLayouts/slideLayout165.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5" Type="http://schemas.openxmlformats.org/officeDocument/2006/relationships/slideLayout" Target="../slideLayouts/slideLayout168.xml"/><Relationship Id="rId10" Type="http://schemas.openxmlformats.org/officeDocument/2006/relationships/theme" Target="../theme/theme10.xml"/><Relationship Id="rId4" Type="http://schemas.openxmlformats.org/officeDocument/2006/relationships/slideLayout" Target="../slideLayouts/slideLayout167.xml"/><Relationship Id="rId9" Type="http://schemas.openxmlformats.org/officeDocument/2006/relationships/slideLayout" Target="../slideLayouts/slideLayout17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1.emf"/><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image" Target="../media/image1.emf"/><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3" Type="http://schemas.openxmlformats.org/officeDocument/2006/relationships/slideLayout" Target="../slideLayouts/slideLayout54.xml"/><Relationship Id="rId7" Type="http://schemas.openxmlformats.org/officeDocument/2006/relationships/slideLayout" Target="../slideLayouts/slideLayout58.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5" Type="http://schemas.openxmlformats.org/officeDocument/2006/relationships/slideLayout" Target="../slideLayouts/slideLayout56.xml"/><Relationship Id="rId10" Type="http://schemas.openxmlformats.org/officeDocument/2006/relationships/theme" Target="../theme/theme4.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theme" Target="../theme/theme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4.xml"/><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theme" Target="../theme/theme6.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3" Type="http://schemas.openxmlformats.org/officeDocument/2006/relationships/slideLayout" Target="../slideLayouts/slideLayout90.xml"/><Relationship Id="rId21" Type="http://schemas.openxmlformats.org/officeDocument/2006/relationships/slideLayout" Target="../slideLayouts/slideLayout108.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29" Type="http://schemas.openxmlformats.org/officeDocument/2006/relationships/slideLayout" Target="../slideLayouts/slideLayout116.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32" Type="http://schemas.openxmlformats.org/officeDocument/2006/relationships/theme" Target="../theme/theme7.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31" Type="http://schemas.openxmlformats.org/officeDocument/2006/relationships/slideLayout" Target="../slideLayouts/slideLayout118.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slideLayout" Target="../slideLayouts/slideLayout11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2" Type="http://schemas.openxmlformats.org/officeDocument/2006/relationships/slideLayout" Target="../slideLayouts/slideLayout120.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0" Type="http://schemas.openxmlformats.org/officeDocument/2006/relationships/slideLayout" Target="../slideLayouts/slideLayout128.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26" Type="http://schemas.openxmlformats.org/officeDocument/2006/relationships/slideLayout" Target="../slideLayouts/slideLayout157.xml"/><Relationship Id="rId3" Type="http://schemas.openxmlformats.org/officeDocument/2006/relationships/slideLayout" Target="../slideLayouts/slideLayout134.xml"/><Relationship Id="rId21" Type="http://schemas.openxmlformats.org/officeDocument/2006/relationships/slideLayout" Target="../slideLayouts/slideLayout152.xml"/><Relationship Id="rId34" Type="http://schemas.openxmlformats.org/officeDocument/2006/relationships/image" Target="../media/image33.emf"/><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5" Type="http://schemas.openxmlformats.org/officeDocument/2006/relationships/slideLayout" Target="../slideLayouts/slideLayout156.xml"/><Relationship Id="rId33" Type="http://schemas.openxmlformats.org/officeDocument/2006/relationships/theme" Target="../theme/theme9.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29" Type="http://schemas.openxmlformats.org/officeDocument/2006/relationships/slideLayout" Target="../slideLayouts/slideLayout160.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24" Type="http://schemas.openxmlformats.org/officeDocument/2006/relationships/slideLayout" Target="../slideLayouts/slideLayout155.xml"/><Relationship Id="rId32" Type="http://schemas.openxmlformats.org/officeDocument/2006/relationships/slideLayout" Target="../slideLayouts/slideLayout163.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slideLayout" Target="../slideLayouts/slideLayout154.xml"/><Relationship Id="rId28" Type="http://schemas.openxmlformats.org/officeDocument/2006/relationships/slideLayout" Target="../slideLayouts/slideLayout159.xml"/><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31" Type="http://schemas.openxmlformats.org/officeDocument/2006/relationships/slideLayout" Target="../slideLayouts/slideLayout162.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 Id="rId27" Type="http://schemas.openxmlformats.org/officeDocument/2006/relationships/slideLayout" Target="../slideLayouts/slideLayout158.xml"/><Relationship Id="rId30" Type="http://schemas.openxmlformats.org/officeDocument/2006/relationships/slideLayout" Target="../slideLayouts/slideLayout161.xml"/><Relationship Id="rId8" Type="http://schemas.openxmlformats.org/officeDocument/2006/relationships/slideLayout" Target="../slideLayouts/slideLayout1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80" r:id="rId3"/>
    <p:sldLayoutId id="2147484481" r:id="rId4"/>
    <p:sldLayoutId id="2147484482" r:id="rId5"/>
    <p:sldLayoutId id="2147484483" r:id="rId6"/>
    <p:sldLayoutId id="2147484484" r:id="rId7"/>
    <p:sldLayoutId id="2147484485" r:id="rId8"/>
    <p:sldLayoutId id="2147484486" r:id="rId9"/>
    <p:sldLayoutId id="2147484487" r:id="rId10"/>
    <p:sldLayoutId id="2147484488" r:id="rId11"/>
    <p:sldLayoutId id="2147484489" r:id="rId12"/>
    <p:sldLayoutId id="2147484490" r:id="rId13"/>
    <p:sldLayoutId id="2147484491" r:id="rId14"/>
    <p:sldLayoutId id="2147484492" r:id="rId15"/>
    <p:sldLayoutId id="2147484493" r:id="rId16"/>
    <p:sldLayoutId id="2147484494" r:id="rId17"/>
  </p:sldLayoutIdLst>
  <p:transition>
    <p:fade/>
  </p:transition>
  <p:hf hdr="0" ft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745" y="388967"/>
            <a:ext cx="11658701" cy="777148"/>
          </a:xfrm>
          <a:prstGeom prst="rect">
            <a:avLst/>
          </a:prstGeom>
        </p:spPr>
        <p:txBody>
          <a:bodyPr vert="horz" lIns="0" tIns="0" rIns="0" bIns="0" rtlCol="0" anchor="ctr">
            <a:noAutofit/>
          </a:bodyPr>
          <a:lstStyle/>
          <a:p>
            <a:r>
              <a:rPr lang="en-US"/>
              <a:t>Click to edit Master title style</a:t>
            </a:r>
          </a:p>
        </p:txBody>
      </p:sp>
      <p:sp>
        <p:nvSpPr>
          <p:cNvPr id="3" name="Text Placeholder 2"/>
          <p:cNvSpPr>
            <a:spLocks noGrp="1"/>
          </p:cNvSpPr>
          <p:nvPr>
            <p:ph type="body" idx="1"/>
          </p:nvPr>
        </p:nvSpPr>
        <p:spPr>
          <a:xfrm>
            <a:off x="388761" y="1554095"/>
            <a:ext cx="11658701" cy="5051465"/>
          </a:xfrm>
          <a:prstGeom prst="rect">
            <a:avLst/>
          </a:prstGeom>
        </p:spPr>
        <p:txBody>
          <a:bodyPr vert="horz" lIns="0" tIns="0" rIns="0" bIns="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1713750" y="1244597"/>
            <a:ext cx="188435" cy="478376"/>
          </a:xfrm>
          <a:prstGeom prst="rect">
            <a:avLst/>
          </a:prstGeom>
          <a:noFill/>
        </p:spPr>
        <p:txBody>
          <a:bodyPr wrap="none" rtlCol="0">
            <a:spAutoFit/>
          </a:bodyPr>
          <a:lstStyle/>
          <a:p>
            <a:endParaRPr lang="en-US" sz="2448"/>
          </a:p>
        </p:txBody>
      </p:sp>
    </p:spTree>
    <p:extLst>
      <p:ext uri="{BB962C8B-B14F-4D97-AF65-F5344CB8AC3E}">
        <p14:creationId xmlns:p14="http://schemas.microsoft.com/office/powerpoint/2010/main" val="2655686020"/>
      </p:ext>
    </p:extLst>
  </p:cSld>
  <p:clrMap bg1="lt1" tx1="dk1" bg2="lt2" tx2="dk2" accent1="accent1" accent2="accent2" accent3="accent3" accent4="accent4" accent5="accent5" accent6="accent6" hlink="hlink" folHlink="folHlink"/>
  <p:sldLayoutIdLst>
    <p:sldLayoutId id="2147484666" r:id="rId1"/>
    <p:sldLayoutId id="2147484667" r:id="rId2"/>
    <p:sldLayoutId id="2147484668" r:id="rId3"/>
    <p:sldLayoutId id="2147484669" r:id="rId4"/>
    <p:sldLayoutId id="2147484670" r:id="rId5"/>
    <p:sldLayoutId id="2147484671" r:id="rId6"/>
    <p:sldLayoutId id="2147484672" r:id="rId7"/>
    <p:sldLayoutId id="2147484673" r:id="rId8"/>
    <p:sldLayoutId id="2147484674" r:id="rId9"/>
  </p:sldLayoutIdLst>
  <p:txStyles>
    <p:titleStyle>
      <a:lvl1pPr algn="l" defTabSz="621642" rtl="0" eaLnBrk="1" latinLnBrk="0" hangingPunct="1">
        <a:spcBef>
          <a:spcPct val="0"/>
        </a:spcBef>
        <a:buNone/>
        <a:defRPr sz="4748" kern="1200">
          <a:solidFill>
            <a:schemeClr val="accent1"/>
          </a:solidFill>
          <a:latin typeface="+mj-lt"/>
          <a:ea typeface="+mj-ea"/>
          <a:cs typeface="+mj-cs"/>
        </a:defRPr>
      </a:lvl1pPr>
    </p:titleStyle>
    <p:bodyStyle>
      <a:lvl1pPr marL="0" indent="0" algn="l" defTabSz="621642" rtl="0" eaLnBrk="1" latinLnBrk="0" hangingPunct="1">
        <a:spcBef>
          <a:spcPct val="20000"/>
        </a:spcBef>
        <a:buFont typeface="Wingdings" charset="2"/>
        <a:buNone/>
        <a:defRPr sz="3885" kern="1200">
          <a:solidFill>
            <a:schemeClr val="tx2"/>
          </a:solidFill>
          <a:latin typeface="+mn-lt"/>
          <a:ea typeface="+mn-ea"/>
          <a:cs typeface="+mn-cs"/>
        </a:defRPr>
      </a:lvl1pPr>
      <a:lvl2pPr marL="621644" indent="0" algn="l" defTabSz="621642" rtl="0" eaLnBrk="1" latinLnBrk="0" hangingPunct="1">
        <a:spcBef>
          <a:spcPct val="20000"/>
        </a:spcBef>
        <a:buFont typeface="Wingdings" charset="2"/>
        <a:buNone/>
        <a:defRPr sz="3453" kern="1200">
          <a:solidFill>
            <a:schemeClr val="tx2"/>
          </a:solidFill>
          <a:latin typeface="+mn-lt"/>
          <a:ea typeface="+mn-ea"/>
          <a:cs typeface="+mn-cs"/>
        </a:defRPr>
      </a:lvl2pPr>
      <a:lvl3pPr marL="1243288" indent="0" algn="l" defTabSz="621642" rtl="0" eaLnBrk="1" latinLnBrk="0" hangingPunct="1">
        <a:spcBef>
          <a:spcPct val="20000"/>
        </a:spcBef>
        <a:buFont typeface="Wingdings" charset="2"/>
        <a:buNone/>
        <a:defRPr sz="2591" kern="1200">
          <a:solidFill>
            <a:schemeClr val="tx2"/>
          </a:solidFill>
          <a:latin typeface="+mn-lt"/>
          <a:ea typeface="+mn-ea"/>
          <a:cs typeface="+mn-cs"/>
        </a:defRPr>
      </a:lvl3pPr>
      <a:lvl4pPr marL="1864930" indent="0" algn="l" defTabSz="621642" rtl="0" eaLnBrk="1" latinLnBrk="0" hangingPunct="1">
        <a:spcBef>
          <a:spcPct val="20000"/>
        </a:spcBef>
        <a:buFont typeface="Wingdings" charset="2"/>
        <a:buNone/>
        <a:defRPr sz="2591" kern="1200">
          <a:solidFill>
            <a:schemeClr val="tx2"/>
          </a:solidFill>
          <a:latin typeface="+mn-lt"/>
          <a:ea typeface="+mn-ea"/>
          <a:cs typeface="+mn-cs"/>
        </a:defRPr>
      </a:lvl4pPr>
      <a:lvl5pPr marL="2486573" indent="0" algn="l" defTabSz="621642" rtl="0" eaLnBrk="1" latinLnBrk="0" hangingPunct="1">
        <a:spcBef>
          <a:spcPct val="20000"/>
        </a:spcBef>
        <a:buFont typeface="Wingdings" charset="2"/>
        <a:buNone/>
        <a:defRPr sz="2158" kern="1200">
          <a:solidFill>
            <a:schemeClr val="tx2"/>
          </a:solidFill>
          <a:latin typeface="+mn-lt"/>
          <a:ea typeface="+mn-ea"/>
          <a:cs typeface="+mn-cs"/>
        </a:defRPr>
      </a:lvl5pPr>
      <a:lvl6pPr marL="3419039" indent="-310822" algn="l" defTabSz="621642" rtl="0" eaLnBrk="1" latinLnBrk="0" hangingPunct="1">
        <a:spcBef>
          <a:spcPct val="20000"/>
        </a:spcBef>
        <a:buFont typeface="Arial"/>
        <a:buChar char="•"/>
        <a:defRPr sz="2719" kern="1200">
          <a:solidFill>
            <a:schemeClr val="tx1"/>
          </a:solidFill>
          <a:latin typeface="+mn-lt"/>
          <a:ea typeface="+mn-ea"/>
          <a:cs typeface="+mn-cs"/>
        </a:defRPr>
      </a:lvl6pPr>
      <a:lvl7pPr marL="4040682" indent="-310822" algn="l" defTabSz="621642" rtl="0" eaLnBrk="1" latinLnBrk="0" hangingPunct="1">
        <a:spcBef>
          <a:spcPct val="20000"/>
        </a:spcBef>
        <a:buFont typeface="Arial"/>
        <a:buChar char="•"/>
        <a:defRPr sz="2719" kern="1200">
          <a:solidFill>
            <a:schemeClr val="tx1"/>
          </a:solidFill>
          <a:latin typeface="+mn-lt"/>
          <a:ea typeface="+mn-ea"/>
          <a:cs typeface="+mn-cs"/>
        </a:defRPr>
      </a:lvl7pPr>
      <a:lvl8pPr marL="4662326" indent="-310822" algn="l" defTabSz="621642" rtl="0" eaLnBrk="1" latinLnBrk="0" hangingPunct="1">
        <a:spcBef>
          <a:spcPct val="20000"/>
        </a:spcBef>
        <a:buFont typeface="Arial"/>
        <a:buChar char="•"/>
        <a:defRPr sz="2719" kern="1200">
          <a:solidFill>
            <a:schemeClr val="tx1"/>
          </a:solidFill>
          <a:latin typeface="+mn-lt"/>
          <a:ea typeface="+mn-ea"/>
          <a:cs typeface="+mn-cs"/>
        </a:defRPr>
      </a:lvl8pPr>
      <a:lvl9pPr marL="5283968" indent="-310822" algn="l" defTabSz="621642" rtl="0" eaLnBrk="1" latinLnBrk="0" hangingPunct="1">
        <a:spcBef>
          <a:spcPct val="20000"/>
        </a:spcBef>
        <a:buFont typeface="Arial"/>
        <a:buChar char="•"/>
        <a:defRPr sz="2719" kern="1200">
          <a:solidFill>
            <a:schemeClr val="tx1"/>
          </a:solidFill>
          <a:latin typeface="+mn-lt"/>
          <a:ea typeface="+mn-ea"/>
          <a:cs typeface="+mn-cs"/>
        </a:defRPr>
      </a:lvl9pPr>
    </p:bodyStyle>
    <p:otherStyle>
      <a:defPPr>
        <a:defRPr lang="en-US"/>
      </a:defPPr>
      <a:lvl1pPr marL="0" algn="l" defTabSz="621642" rtl="0" eaLnBrk="1" latinLnBrk="0" hangingPunct="1">
        <a:defRPr sz="2448" kern="1200">
          <a:solidFill>
            <a:schemeClr val="tx1"/>
          </a:solidFill>
          <a:latin typeface="+mn-lt"/>
          <a:ea typeface="+mn-ea"/>
          <a:cs typeface="+mn-cs"/>
        </a:defRPr>
      </a:lvl1pPr>
      <a:lvl2pPr marL="621642" algn="l" defTabSz="621642" rtl="0" eaLnBrk="1" latinLnBrk="0" hangingPunct="1">
        <a:defRPr sz="2448" kern="1200">
          <a:solidFill>
            <a:schemeClr val="tx1"/>
          </a:solidFill>
          <a:latin typeface="+mn-lt"/>
          <a:ea typeface="+mn-ea"/>
          <a:cs typeface="+mn-cs"/>
        </a:defRPr>
      </a:lvl2pPr>
      <a:lvl3pPr marL="1243288" algn="l" defTabSz="621642" rtl="0" eaLnBrk="1" latinLnBrk="0" hangingPunct="1">
        <a:defRPr sz="2448" kern="1200">
          <a:solidFill>
            <a:schemeClr val="tx1"/>
          </a:solidFill>
          <a:latin typeface="+mn-lt"/>
          <a:ea typeface="+mn-ea"/>
          <a:cs typeface="+mn-cs"/>
        </a:defRPr>
      </a:lvl3pPr>
      <a:lvl4pPr marL="1864930" algn="l" defTabSz="621642" rtl="0" eaLnBrk="1" latinLnBrk="0" hangingPunct="1">
        <a:defRPr sz="2448" kern="1200">
          <a:solidFill>
            <a:schemeClr val="tx1"/>
          </a:solidFill>
          <a:latin typeface="+mn-lt"/>
          <a:ea typeface="+mn-ea"/>
          <a:cs typeface="+mn-cs"/>
        </a:defRPr>
      </a:lvl4pPr>
      <a:lvl5pPr marL="2486573" algn="l" defTabSz="621642" rtl="0" eaLnBrk="1" latinLnBrk="0" hangingPunct="1">
        <a:defRPr sz="2448" kern="1200">
          <a:solidFill>
            <a:schemeClr val="tx1"/>
          </a:solidFill>
          <a:latin typeface="+mn-lt"/>
          <a:ea typeface="+mn-ea"/>
          <a:cs typeface="+mn-cs"/>
        </a:defRPr>
      </a:lvl5pPr>
      <a:lvl6pPr marL="3108216" algn="l" defTabSz="621642" rtl="0" eaLnBrk="1" latinLnBrk="0" hangingPunct="1">
        <a:defRPr sz="2448" kern="1200">
          <a:solidFill>
            <a:schemeClr val="tx1"/>
          </a:solidFill>
          <a:latin typeface="+mn-lt"/>
          <a:ea typeface="+mn-ea"/>
          <a:cs typeface="+mn-cs"/>
        </a:defRPr>
      </a:lvl6pPr>
      <a:lvl7pPr marL="3729861" algn="l" defTabSz="621642" rtl="0" eaLnBrk="1" latinLnBrk="0" hangingPunct="1">
        <a:defRPr sz="2448" kern="1200">
          <a:solidFill>
            <a:schemeClr val="tx1"/>
          </a:solidFill>
          <a:latin typeface="+mn-lt"/>
          <a:ea typeface="+mn-ea"/>
          <a:cs typeface="+mn-cs"/>
        </a:defRPr>
      </a:lvl7pPr>
      <a:lvl8pPr marL="4351503" algn="l" defTabSz="621642" rtl="0" eaLnBrk="1" latinLnBrk="0" hangingPunct="1">
        <a:defRPr sz="2448" kern="1200">
          <a:solidFill>
            <a:schemeClr val="tx1"/>
          </a:solidFill>
          <a:latin typeface="+mn-lt"/>
          <a:ea typeface="+mn-ea"/>
          <a:cs typeface="+mn-cs"/>
        </a:defRPr>
      </a:lvl8pPr>
      <a:lvl9pPr marL="4973147" algn="l" defTabSz="621642" rtl="0" eaLnBrk="1" latinLnBrk="0" hangingPunct="1">
        <a:defRPr sz="244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1">
          <p15:clr>
            <a:srgbClr val="F26B43"/>
          </p15:clr>
        </p15:guide>
        <p15:guide id="2" pos="3629">
          <p15:clr>
            <a:srgbClr val="F26B43"/>
          </p15:clr>
        </p15:guide>
        <p15:guide id="3" pos="7030">
          <p15:clr>
            <a:srgbClr val="F26B43"/>
          </p15:clr>
        </p15:guide>
        <p15:guide id="4" pos="227">
          <p15:clr>
            <a:srgbClr val="F26B43"/>
          </p15:clr>
        </p15:guide>
        <p15:guide id="5" orient="horz" pos="227">
          <p15:clr>
            <a:srgbClr val="F26B43"/>
          </p15:clr>
        </p15:guide>
        <p15:guide id="7" orient="horz" pos="680">
          <p15:clr>
            <a:srgbClr val="F26B43"/>
          </p15:clr>
        </p15:guide>
        <p15:guide id="8" orient="horz" pos="907">
          <p15:clr>
            <a:srgbClr val="F26B43"/>
          </p15:clr>
        </p15:guide>
        <p15:guide id="9" orient="horz" pos="3855">
          <p15:clr>
            <a:srgbClr val="F26B43"/>
          </p15:clr>
        </p15:guide>
        <p15:guide id="10" orient="horz" pos="204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6" r:id="rId1"/>
    <p:sldLayoutId id="2147484498" r:id="rId2"/>
    <p:sldLayoutId id="2147484500" r:id="rId3"/>
    <p:sldLayoutId id="2147484501" r:id="rId4"/>
    <p:sldLayoutId id="2147484502" r:id="rId5"/>
    <p:sldLayoutId id="2147484503" r:id="rId6"/>
    <p:sldLayoutId id="2147484504" r:id="rId7"/>
    <p:sldLayoutId id="2147484505" r:id="rId8"/>
    <p:sldLayoutId id="2147484506" r:id="rId9"/>
    <p:sldLayoutId id="2147484507" r:id="rId10"/>
    <p:sldLayoutId id="2147484508" r:id="rId11"/>
    <p:sldLayoutId id="2147484509" r:id="rId12"/>
    <p:sldLayoutId id="2147484510" r:id="rId13"/>
    <p:sldLayoutId id="2147484511" r:id="rId14"/>
    <p:sldLayoutId id="2147484512" r:id="rId15"/>
    <p:sldLayoutId id="2147484513" r:id="rId16"/>
    <p:sldLayoutId id="2147484514" r:id="rId17"/>
  </p:sldLayoutIdLst>
  <p:transition>
    <p:fade/>
  </p:transition>
  <p:hf hdr="0" ft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606552664"/>
      </p:ext>
    </p:extLst>
  </p:cSld>
  <p:clrMap bg1="lt1" tx1="dk1" bg2="lt2" tx2="dk2" accent1="accent1" accent2="accent2" accent3="accent3" accent4="accent4" accent5="accent5" accent6="accent6" hlink="hlink" folHlink="folHlink"/>
  <p:sldLayoutIdLst>
    <p:sldLayoutId id="2147484516" r:id="rId1"/>
    <p:sldLayoutId id="2147484517" r:id="rId2"/>
    <p:sldLayoutId id="2147484518" r:id="rId3"/>
    <p:sldLayoutId id="2147484519" r:id="rId4"/>
    <p:sldLayoutId id="2147484520" r:id="rId5"/>
    <p:sldLayoutId id="2147484521" r:id="rId6"/>
    <p:sldLayoutId id="2147484522" r:id="rId7"/>
    <p:sldLayoutId id="2147484523" r:id="rId8"/>
    <p:sldLayoutId id="2147484524" r:id="rId9"/>
    <p:sldLayoutId id="2147484525" r:id="rId10"/>
    <p:sldLayoutId id="2147484526" r:id="rId11"/>
    <p:sldLayoutId id="2147484527" r:id="rId12"/>
    <p:sldLayoutId id="2147484528" r:id="rId13"/>
    <p:sldLayoutId id="2147484529" r:id="rId14"/>
    <p:sldLayoutId id="2147484530" r:id="rId15"/>
    <p:sldLayoutId id="2147484531" r:id="rId16"/>
    <p:sldLayoutId id="2147484532" r:id="rId17"/>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744" y="388966"/>
            <a:ext cx="11658701" cy="777148"/>
          </a:xfrm>
          <a:prstGeom prst="rect">
            <a:avLst/>
          </a:prstGeom>
        </p:spPr>
        <p:txBody>
          <a:bodyPr vert="horz" lIns="0" tIns="0" rIns="0" bIns="0" rtlCol="0" anchor="ctr">
            <a:noAutofit/>
          </a:bodyPr>
          <a:lstStyle/>
          <a:p>
            <a:r>
              <a:rPr lang="en-US"/>
              <a:t>Click to edit Master title style</a:t>
            </a:r>
          </a:p>
        </p:txBody>
      </p:sp>
      <p:sp>
        <p:nvSpPr>
          <p:cNvPr id="3" name="Text Placeholder 2"/>
          <p:cNvSpPr>
            <a:spLocks noGrp="1"/>
          </p:cNvSpPr>
          <p:nvPr>
            <p:ph type="body" idx="1"/>
          </p:nvPr>
        </p:nvSpPr>
        <p:spPr>
          <a:xfrm>
            <a:off x="388759" y="1554095"/>
            <a:ext cx="11658701" cy="5051465"/>
          </a:xfrm>
          <a:prstGeom prst="rect">
            <a:avLst/>
          </a:prstGeom>
        </p:spPr>
        <p:txBody>
          <a:bodyPr vert="horz" lIns="0" tIns="0" rIns="0" bIns="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1713749" y="1244596"/>
            <a:ext cx="184731" cy="469039"/>
          </a:xfrm>
          <a:prstGeom prst="rect">
            <a:avLst/>
          </a:prstGeom>
          <a:noFill/>
        </p:spPr>
        <p:txBody>
          <a:bodyPr wrap="none" rtlCol="0">
            <a:spAutoFit/>
          </a:bodyPr>
          <a:lstStyle/>
          <a:p>
            <a:endParaRPr lang="en-US" sz="2448"/>
          </a:p>
        </p:txBody>
      </p:sp>
    </p:spTree>
    <p:extLst>
      <p:ext uri="{BB962C8B-B14F-4D97-AF65-F5344CB8AC3E}">
        <p14:creationId xmlns:p14="http://schemas.microsoft.com/office/powerpoint/2010/main" val="1453747142"/>
      </p:ext>
    </p:extLst>
  </p:cSld>
  <p:clrMap bg1="lt1" tx1="dk1" bg2="lt2" tx2="dk2" accent1="accent1" accent2="accent2" accent3="accent3" accent4="accent4" accent5="accent5" accent6="accent6" hlink="hlink" folHlink="folHlink"/>
  <p:sldLayoutIdLst>
    <p:sldLayoutId id="2147484546" r:id="rId1"/>
    <p:sldLayoutId id="2147484547" r:id="rId2"/>
    <p:sldLayoutId id="2147484548" r:id="rId3"/>
    <p:sldLayoutId id="2147484549" r:id="rId4"/>
    <p:sldLayoutId id="2147484550" r:id="rId5"/>
    <p:sldLayoutId id="2147484551" r:id="rId6"/>
    <p:sldLayoutId id="2147484552" r:id="rId7"/>
    <p:sldLayoutId id="2147484568" r:id="rId8"/>
    <p:sldLayoutId id="2147484569" r:id="rId9"/>
  </p:sldLayoutIdLst>
  <p:txStyles>
    <p:titleStyle>
      <a:lvl1pPr algn="l" defTabSz="621762" rtl="0" eaLnBrk="1" latinLnBrk="0" hangingPunct="1">
        <a:spcBef>
          <a:spcPct val="0"/>
        </a:spcBef>
        <a:buNone/>
        <a:defRPr sz="4749" kern="1200">
          <a:solidFill>
            <a:schemeClr val="accent1"/>
          </a:solidFill>
          <a:latin typeface="+mj-lt"/>
          <a:ea typeface="+mj-ea"/>
          <a:cs typeface="+mj-cs"/>
        </a:defRPr>
      </a:lvl1pPr>
    </p:titleStyle>
    <p:bodyStyle>
      <a:lvl1pPr marL="0" indent="0" algn="l" defTabSz="621762" rtl="0" eaLnBrk="1" latinLnBrk="0" hangingPunct="1">
        <a:spcBef>
          <a:spcPct val="20000"/>
        </a:spcBef>
        <a:buFont typeface="Wingdings" charset="2"/>
        <a:buNone/>
        <a:defRPr sz="3886" kern="1200">
          <a:solidFill>
            <a:schemeClr val="tx2"/>
          </a:solidFill>
          <a:latin typeface="+mn-lt"/>
          <a:ea typeface="+mn-ea"/>
          <a:cs typeface="+mn-cs"/>
        </a:defRPr>
      </a:lvl1pPr>
      <a:lvl2pPr marL="621764" indent="0" algn="l" defTabSz="621762" rtl="0" eaLnBrk="1" latinLnBrk="0" hangingPunct="1">
        <a:spcBef>
          <a:spcPct val="20000"/>
        </a:spcBef>
        <a:buFont typeface="Wingdings" charset="2"/>
        <a:buNone/>
        <a:defRPr sz="3454" kern="1200">
          <a:solidFill>
            <a:schemeClr val="tx2"/>
          </a:solidFill>
          <a:latin typeface="+mn-lt"/>
          <a:ea typeface="+mn-ea"/>
          <a:cs typeface="+mn-cs"/>
        </a:defRPr>
      </a:lvl2pPr>
      <a:lvl3pPr marL="1243526" indent="0" algn="l" defTabSz="621762" rtl="0" eaLnBrk="1" latinLnBrk="0" hangingPunct="1">
        <a:spcBef>
          <a:spcPct val="20000"/>
        </a:spcBef>
        <a:buFont typeface="Wingdings" charset="2"/>
        <a:buNone/>
        <a:defRPr sz="2591" kern="1200">
          <a:solidFill>
            <a:schemeClr val="tx2"/>
          </a:solidFill>
          <a:latin typeface="+mn-lt"/>
          <a:ea typeface="+mn-ea"/>
          <a:cs typeface="+mn-cs"/>
        </a:defRPr>
      </a:lvl3pPr>
      <a:lvl4pPr marL="1865288" indent="0" algn="l" defTabSz="621762" rtl="0" eaLnBrk="1" latinLnBrk="0" hangingPunct="1">
        <a:spcBef>
          <a:spcPct val="20000"/>
        </a:spcBef>
        <a:buFont typeface="Wingdings" charset="2"/>
        <a:buNone/>
        <a:defRPr sz="2591" kern="1200">
          <a:solidFill>
            <a:schemeClr val="tx2"/>
          </a:solidFill>
          <a:latin typeface="+mn-lt"/>
          <a:ea typeface="+mn-ea"/>
          <a:cs typeface="+mn-cs"/>
        </a:defRPr>
      </a:lvl4pPr>
      <a:lvl5pPr marL="2487051" indent="0" algn="l" defTabSz="621762" rtl="0" eaLnBrk="1" latinLnBrk="0" hangingPunct="1">
        <a:spcBef>
          <a:spcPct val="20000"/>
        </a:spcBef>
        <a:buFont typeface="Wingdings" charset="2"/>
        <a:buNone/>
        <a:defRPr sz="2159" kern="1200">
          <a:solidFill>
            <a:schemeClr val="tx2"/>
          </a:solidFill>
          <a:latin typeface="+mn-lt"/>
          <a:ea typeface="+mn-ea"/>
          <a:cs typeface="+mn-cs"/>
        </a:defRPr>
      </a:lvl5pPr>
      <a:lvl6pPr marL="3419696" indent="-310881" algn="l" defTabSz="621762" rtl="0" eaLnBrk="1" latinLnBrk="0" hangingPunct="1">
        <a:spcBef>
          <a:spcPct val="20000"/>
        </a:spcBef>
        <a:buFont typeface="Arial"/>
        <a:buChar char="•"/>
        <a:defRPr sz="2720" kern="1200">
          <a:solidFill>
            <a:schemeClr val="tx1"/>
          </a:solidFill>
          <a:latin typeface="+mn-lt"/>
          <a:ea typeface="+mn-ea"/>
          <a:cs typeface="+mn-cs"/>
        </a:defRPr>
      </a:lvl6pPr>
      <a:lvl7pPr marL="4041458" indent="-310881" algn="l" defTabSz="621762" rtl="0" eaLnBrk="1" latinLnBrk="0" hangingPunct="1">
        <a:spcBef>
          <a:spcPct val="20000"/>
        </a:spcBef>
        <a:buFont typeface="Arial"/>
        <a:buChar char="•"/>
        <a:defRPr sz="2720" kern="1200">
          <a:solidFill>
            <a:schemeClr val="tx1"/>
          </a:solidFill>
          <a:latin typeface="+mn-lt"/>
          <a:ea typeface="+mn-ea"/>
          <a:cs typeface="+mn-cs"/>
        </a:defRPr>
      </a:lvl7pPr>
      <a:lvl8pPr marL="4663221" indent="-310881" algn="l" defTabSz="621762" rtl="0" eaLnBrk="1" latinLnBrk="0" hangingPunct="1">
        <a:spcBef>
          <a:spcPct val="20000"/>
        </a:spcBef>
        <a:buFont typeface="Arial"/>
        <a:buChar char="•"/>
        <a:defRPr sz="2720" kern="1200">
          <a:solidFill>
            <a:schemeClr val="tx1"/>
          </a:solidFill>
          <a:latin typeface="+mn-lt"/>
          <a:ea typeface="+mn-ea"/>
          <a:cs typeface="+mn-cs"/>
        </a:defRPr>
      </a:lvl8pPr>
      <a:lvl9pPr marL="5284983" indent="-310881" algn="l" defTabSz="621762" rtl="0" eaLnBrk="1" latinLnBrk="0" hangingPunct="1">
        <a:spcBef>
          <a:spcPct val="20000"/>
        </a:spcBef>
        <a:buFont typeface="Arial"/>
        <a:buChar char="•"/>
        <a:defRPr sz="2720" kern="1200">
          <a:solidFill>
            <a:schemeClr val="tx1"/>
          </a:solidFill>
          <a:latin typeface="+mn-lt"/>
          <a:ea typeface="+mn-ea"/>
          <a:cs typeface="+mn-cs"/>
        </a:defRPr>
      </a:lvl9pPr>
    </p:bodyStyle>
    <p:otherStyle>
      <a:defPPr>
        <a:defRPr lang="en-US"/>
      </a:defPPr>
      <a:lvl1pPr marL="0" algn="l" defTabSz="621762" rtl="0" eaLnBrk="1" latinLnBrk="0" hangingPunct="1">
        <a:defRPr sz="2448" kern="1200">
          <a:solidFill>
            <a:schemeClr val="tx1"/>
          </a:solidFill>
          <a:latin typeface="+mn-lt"/>
          <a:ea typeface="+mn-ea"/>
          <a:cs typeface="+mn-cs"/>
        </a:defRPr>
      </a:lvl1pPr>
      <a:lvl2pPr marL="621762" algn="l" defTabSz="621762" rtl="0" eaLnBrk="1" latinLnBrk="0" hangingPunct="1">
        <a:defRPr sz="2448" kern="1200">
          <a:solidFill>
            <a:schemeClr val="tx1"/>
          </a:solidFill>
          <a:latin typeface="+mn-lt"/>
          <a:ea typeface="+mn-ea"/>
          <a:cs typeface="+mn-cs"/>
        </a:defRPr>
      </a:lvl2pPr>
      <a:lvl3pPr marL="1243526" algn="l" defTabSz="621762" rtl="0" eaLnBrk="1" latinLnBrk="0" hangingPunct="1">
        <a:defRPr sz="2448" kern="1200">
          <a:solidFill>
            <a:schemeClr val="tx1"/>
          </a:solidFill>
          <a:latin typeface="+mn-lt"/>
          <a:ea typeface="+mn-ea"/>
          <a:cs typeface="+mn-cs"/>
        </a:defRPr>
      </a:lvl3pPr>
      <a:lvl4pPr marL="1865288" algn="l" defTabSz="621762" rtl="0" eaLnBrk="1" latinLnBrk="0" hangingPunct="1">
        <a:defRPr sz="2448" kern="1200">
          <a:solidFill>
            <a:schemeClr val="tx1"/>
          </a:solidFill>
          <a:latin typeface="+mn-lt"/>
          <a:ea typeface="+mn-ea"/>
          <a:cs typeface="+mn-cs"/>
        </a:defRPr>
      </a:lvl4pPr>
      <a:lvl5pPr marL="2487051" algn="l" defTabSz="621762" rtl="0" eaLnBrk="1" latinLnBrk="0" hangingPunct="1">
        <a:defRPr sz="2448" kern="1200">
          <a:solidFill>
            <a:schemeClr val="tx1"/>
          </a:solidFill>
          <a:latin typeface="+mn-lt"/>
          <a:ea typeface="+mn-ea"/>
          <a:cs typeface="+mn-cs"/>
        </a:defRPr>
      </a:lvl5pPr>
      <a:lvl6pPr marL="3108813" algn="l" defTabSz="621762" rtl="0" eaLnBrk="1" latinLnBrk="0" hangingPunct="1">
        <a:defRPr sz="2448" kern="1200">
          <a:solidFill>
            <a:schemeClr val="tx1"/>
          </a:solidFill>
          <a:latin typeface="+mn-lt"/>
          <a:ea typeface="+mn-ea"/>
          <a:cs typeface="+mn-cs"/>
        </a:defRPr>
      </a:lvl6pPr>
      <a:lvl7pPr marL="3730577" algn="l" defTabSz="621762" rtl="0" eaLnBrk="1" latinLnBrk="0" hangingPunct="1">
        <a:defRPr sz="2448" kern="1200">
          <a:solidFill>
            <a:schemeClr val="tx1"/>
          </a:solidFill>
          <a:latin typeface="+mn-lt"/>
          <a:ea typeface="+mn-ea"/>
          <a:cs typeface="+mn-cs"/>
        </a:defRPr>
      </a:lvl7pPr>
      <a:lvl8pPr marL="4352339" algn="l" defTabSz="621762" rtl="0" eaLnBrk="1" latinLnBrk="0" hangingPunct="1">
        <a:defRPr sz="2448" kern="1200">
          <a:solidFill>
            <a:schemeClr val="tx1"/>
          </a:solidFill>
          <a:latin typeface="+mn-lt"/>
          <a:ea typeface="+mn-ea"/>
          <a:cs typeface="+mn-cs"/>
        </a:defRPr>
      </a:lvl8pPr>
      <a:lvl9pPr marL="4974102" algn="l" defTabSz="621762" rtl="0" eaLnBrk="1" latinLnBrk="0" hangingPunct="1">
        <a:defRPr sz="244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1">
          <p15:clr>
            <a:srgbClr val="F26B43"/>
          </p15:clr>
        </p15:guide>
        <p15:guide id="2" pos="3629">
          <p15:clr>
            <a:srgbClr val="F26B43"/>
          </p15:clr>
        </p15:guide>
        <p15:guide id="3" pos="7030">
          <p15:clr>
            <a:srgbClr val="F26B43"/>
          </p15:clr>
        </p15:guide>
        <p15:guide id="4" pos="227">
          <p15:clr>
            <a:srgbClr val="F26B43"/>
          </p15:clr>
        </p15:guide>
        <p15:guide id="5" orient="horz" pos="227">
          <p15:clr>
            <a:srgbClr val="F26B43"/>
          </p15:clr>
        </p15:guide>
        <p15:guide id="7" orient="horz" pos="680">
          <p15:clr>
            <a:srgbClr val="F26B43"/>
          </p15:clr>
        </p15:guide>
        <p15:guide id="8" orient="horz" pos="907">
          <p15:clr>
            <a:srgbClr val="F26B43"/>
          </p15:clr>
        </p15:guide>
        <p15:guide id="9" orient="horz" pos="3855">
          <p15:clr>
            <a:srgbClr val="F26B43"/>
          </p15:clr>
        </p15:guide>
        <p15:guide id="10" orient="horz" pos="204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4" name="TextBox 3"/>
          <p:cNvSpPr txBox="1"/>
          <p:nvPr/>
        </p:nvSpPr>
        <p:spPr>
          <a:xfrm>
            <a:off x="12219105" y="5937252"/>
            <a:ext cx="184731" cy="469039"/>
          </a:xfrm>
          <a:prstGeom prst="rect">
            <a:avLst/>
          </a:prstGeom>
          <a:noFill/>
        </p:spPr>
        <p:txBody>
          <a:bodyPr wrap="none" rtlCol="0">
            <a:spAutoFit/>
          </a:bodyPr>
          <a:lstStyle/>
          <a:p>
            <a:endParaRPr lang="en-US" sz="2448"/>
          </a:p>
        </p:txBody>
      </p:sp>
      <p:sp>
        <p:nvSpPr>
          <p:cNvPr id="9" name="Title Placeholder 8"/>
          <p:cNvSpPr>
            <a:spLocks noGrp="1"/>
          </p:cNvSpPr>
          <p:nvPr>
            <p:ph type="title"/>
          </p:nvPr>
        </p:nvSpPr>
        <p:spPr>
          <a:xfrm>
            <a:off x="621824" y="341638"/>
            <a:ext cx="11192828" cy="833544"/>
          </a:xfrm>
          <a:prstGeom prst="rect">
            <a:avLst/>
          </a:prstGeom>
        </p:spPr>
        <p:txBody>
          <a:bodyPr vert="horz" lIns="91440" tIns="45720" rIns="91440" bIns="45720" rtlCol="0" anchor="t">
            <a:noAutofit/>
          </a:bodyPr>
          <a:lstStyle/>
          <a:p>
            <a:r>
              <a:rPr lang="en-US"/>
              <a:t>Title Styling</a:t>
            </a:r>
          </a:p>
        </p:txBody>
      </p:sp>
      <p:sp>
        <p:nvSpPr>
          <p:cNvPr id="10" name="Text Placeholder 9"/>
          <p:cNvSpPr>
            <a:spLocks noGrp="1"/>
          </p:cNvSpPr>
          <p:nvPr>
            <p:ph type="body" idx="1"/>
          </p:nvPr>
        </p:nvSpPr>
        <p:spPr>
          <a:xfrm>
            <a:off x="621824" y="1537853"/>
            <a:ext cx="11192828" cy="461606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8641472"/>
      </p:ext>
    </p:extLst>
  </p:cSld>
  <p:clrMap bg1="lt1" tx1="dk1" bg2="lt2" tx2="dk2" accent1="accent1" accent2="accent2" accent3="accent3" accent4="accent4" accent5="accent5" accent6="accent6" hlink="hlink" folHlink="folHlink"/>
  <p:sldLayoutIdLst>
    <p:sldLayoutId id="2147484554" r:id="rId1"/>
    <p:sldLayoutId id="2147484555" r:id="rId2"/>
    <p:sldLayoutId id="2147484556" r:id="rId3"/>
    <p:sldLayoutId id="2147484557" r:id="rId4"/>
    <p:sldLayoutId id="2147484558" r:id="rId5"/>
    <p:sldLayoutId id="2147484559" r:id="rId6"/>
    <p:sldLayoutId id="2147484560" r:id="rId7"/>
    <p:sldLayoutId id="2147484561" r:id="rId8"/>
    <p:sldLayoutId id="2147484562" r:id="rId9"/>
    <p:sldLayoutId id="2147484563" r:id="rId10"/>
    <p:sldLayoutId id="2147484564" r:id="rId11"/>
    <p:sldLayoutId id="2147484565" r:id="rId12"/>
    <p:sldLayoutId id="2147484566" r:id="rId13"/>
    <p:sldLayoutId id="2147484567" r:id="rId14"/>
    <p:sldLayoutId id="2147484614" r:id="rId15"/>
    <p:sldLayoutId id="2147484631" r:id="rId16"/>
  </p:sldLayoutIdLst>
  <p:hf hdr="0" ftr="0" dt="0"/>
  <p:txStyles>
    <p:titleStyle>
      <a:lvl1pPr marL="0" marR="0" indent="0" algn="l" defTabSz="621746" rtl="0" eaLnBrk="1" fontAlgn="auto" latinLnBrk="0" hangingPunct="1">
        <a:lnSpc>
          <a:spcPts val="4760"/>
        </a:lnSpc>
        <a:spcBef>
          <a:spcPct val="0"/>
        </a:spcBef>
        <a:spcAft>
          <a:spcPts val="0"/>
        </a:spcAft>
        <a:buClrTx/>
        <a:buSzTx/>
        <a:buFontTx/>
        <a:buNone/>
        <a:tabLst/>
        <a:defRPr kumimoji="0" lang="en-US" sz="4754" b="0" i="0" u="none" strike="noStrike" kern="1200" cap="none" spc="0" normalizeH="0" baseline="0">
          <a:ln>
            <a:noFill/>
          </a:ln>
          <a:solidFill>
            <a:srgbClr val="00B050"/>
          </a:solidFill>
          <a:effectLst/>
          <a:uLnTx/>
          <a:uFillTx/>
          <a:latin typeface="+mj-lt"/>
          <a:ea typeface="Segoe UI Semilight" panose="020B0402040204020203" pitchFamily="34" charset="0"/>
          <a:cs typeface="Segoe UI Semilight" panose="020B0402040204020203" pitchFamily="34" charset="0"/>
        </a:defRPr>
      </a:lvl1pPr>
    </p:titleStyle>
    <p:bodyStyle>
      <a:lvl1pPr marL="0" indent="0" algn="l" defTabSz="1243493" rtl="0" eaLnBrk="1" latinLnBrk="0" hangingPunct="1">
        <a:spcBef>
          <a:spcPct val="20000"/>
        </a:spcBef>
        <a:buClr>
          <a:schemeClr val="accent3"/>
        </a:buClr>
        <a:buFont typeface="Arial"/>
        <a:buNone/>
        <a:defRPr sz="3264" kern="1200">
          <a:solidFill>
            <a:schemeClr val="tx1"/>
          </a:solidFill>
          <a:latin typeface="+mn-lt"/>
          <a:ea typeface="+mn-ea"/>
          <a:cs typeface="Segoe UI"/>
        </a:defRPr>
      </a:lvl1pPr>
      <a:lvl2pPr marL="466310" indent="-466310" algn="l" defTabSz="1243493" rtl="0" eaLnBrk="1" latinLnBrk="0" hangingPunct="1">
        <a:spcBef>
          <a:spcPct val="20000"/>
        </a:spcBef>
        <a:buClr>
          <a:schemeClr val="accent3"/>
        </a:buClr>
        <a:buFont typeface="Arial"/>
        <a:buChar char="•"/>
        <a:defRPr lang="en-US" sz="2720" kern="1200" dirty="0" smtClean="0">
          <a:solidFill>
            <a:schemeClr val="tx1"/>
          </a:solidFill>
          <a:latin typeface="+mn-lt"/>
          <a:ea typeface="+mn-ea"/>
          <a:cs typeface="Segoe UI"/>
        </a:defRPr>
      </a:lvl2pPr>
      <a:lvl3pPr marL="867854" indent="-466310" algn="l" defTabSz="1243493" rtl="0" eaLnBrk="1" latinLnBrk="0" hangingPunct="1">
        <a:spcBef>
          <a:spcPct val="20000"/>
        </a:spcBef>
        <a:buClr>
          <a:schemeClr val="accent3"/>
        </a:buClr>
        <a:buFont typeface="Arial"/>
        <a:buChar char="•"/>
        <a:defRPr lang="en-US" sz="2448" kern="1200" dirty="0" smtClean="0">
          <a:solidFill>
            <a:schemeClr val="tx1"/>
          </a:solidFill>
          <a:latin typeface="+mn-lt"/>
          <a:ea typeface="+mn-ea"/>
          <a:cs typeface="Segoe UI"/>
        </a:defRPr>
      </a:lvl3pPr>
      <a:lvl4pPr marL="1254287" indent="-466310" algn="l" defTabSz="1243493" rtl="0" eaLnBrk="1" latinLnBrk="0" hangingPunct="1">
        <a:spcBef>
          <a:spcPct val="20000"/>
        </a:spcBef>
        <a:buClr>
          <a:schemeClr val="accent3"/>
        </a:buClr>
        <a:buFont typeface="Arial"/>
        <a:buChar char="•"/>
        <a:defRPr lang="en-US" sz="2448" kern="1200" dirty="0" smtClean="0">
          <a:solidFill>
            <a:schemeClr val="tx1"/>
          </a:solidFill>
          <a:latin typeface="+mn-lt"/>
          <a:ea typeface="+mn-ea"/>
          <a:cs typeface="Segoe UI"/>
        </a:defRPr>
      </a:lvl4pPr>
      <a:lvl5pPr marL="1616973" indent="-466310" algn="l" defTabSz="1243493" rtl="0" eaLnBrk="1" latinLnBrk="0" hangingPunct="1">
        <a:spcBef>
          <a:spcPct val="20000"/>
        </a:spcBef>
        <a:buClr>
          <a:schemeClr val="accent3"/>
        </a:buClr>
        <a:buFont typeface="Arial"/>
        <a:buChar char="•"/>
        <a:defRPr lang="en-US" sz="2448" kern="1200" dirty="0">
          <a:solidFill>
            <a:schemeClr val="tx1"/>
          </a:solidFill>
          <a:latin typeface="+mn-lt"/>
          <a:ea typeface="+mn-ea"/>
          <a:cs typeface="Segoe UI"/>
        </a:defRPr>
      </a:lvl5pPr>
      <a:lvl6pPr marL="3419605"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1351"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3097"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843"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9pPr>
    </p:bodyStyle>
    <p:otherStyle>
      <a:defPPr>
        <a:defRPr lang="en-US"/>
      </a:defPPr>
      <a:lvl1pPr marL="0" algn="l" defTabSz="1243493" rtl="0" eaLnBrk="1" latinLnBrk="0" hangingPunct="1">
        <a:defRPr sz="2448" kern="1200">
          <a:solidFill>
            <a:schemeClr val="tx1"/>
          </a:solidFill>
          <a:latin typeface="+mn-lt"/>
          <a:ea typeface="+mn-ea"/>
          <a:cs typeface="+mn-cs"/>
        </a:defRPr>
      </a:lvl1pPr>
      <a:lvl2pPr marL="621746" algn="l" defTabSz="1243493" rtl="0" eaLnBrk="1" latinLnBrk="0" hangingPunct="1">
        <a:defRPr sz="2448" kern="1200">
          <a:solidFill>
            <a:schemeClr val="tx1"/>
          </a:solidFill>
          <a:latin typeface="+mn-lt"/>
          <a:ea typeface="+mn-ea"/>
          <a:cs typeface="+mn-cs"/>
        </a:defRPr>
      </a:lvl2pPr>
      <a:lvl3pPr marL="1243493" algn="l" defTabSz="1243493" rtl="0" eaLnBrk="1" latinLnBrk="0" hangingPunct="1">
        <a:defRPr sz="2448" kern="1200">
          <a:solidFill>
            <a:schemeClr val="tx1"/>
          </a:solidFill>
          <a:latin typeface="+mn-lt"/>
          <a:ea typeface="+mn-ea"/>
          <a:cs typeface="+mn-cs"/>
        </a:defRPr>
      </a:lvl3pPr>
      <a:lvl4pPr marL="1865239" algn="l" defTabSz="1243493" rtl="0" eaLnBrk="1" latinLnBrk="0" hangingPunct="1">
        <a:defRPr sz="2448" kern="1200">
          <a:solidFill>
            <a:schemeClr val="tx1"/>
          </a:solidFill>
          <a:latin typeface="+mn-lt"/>
          <a:ea typeface="+mn-ea"/>
          <a:cs typeface="+mn-cs"/>
        </a:defRPr>
      </a:lvl4pPr>
      <a:lvl5pPr marL="2486985" algn="l" defTabSz="1243493" rtl="0" eaLnBrk="1" latinLnBrk="0" hangingPunct="1">
        <a:defRPr sz="2448" kern="1200">
          <a:solidFill>
            <a:schemeClr val="tx1"/>
          </a:solidFill>
          <a:latin typeface="+mn-lt"/>
          <a:ea typeface="+mn-ea"/>
          <a:cs typeface="+mn-cs"/>
        </a:defRPr>
      </a:lvl5pPr>
      <a:lvl6pPr marL="3108731" algn="l" defTabSz="1243493" rtl="0" eaLnBrk="1" latinLnBrk="0" hangingPunct="1">
        <a:defRPr sz="2448" kern="1200">
          <a:solidFill>
            <a:schemeClr val="tx1"/>
          </a:solidFill>
          <a:latin typeface="+mn-lt"/>
          <a:ea typeface="+mn-ea"/>
          <a:cs typeface="+mn-cs"/>
        </a:defRPr>
      </a:lvl6pPr>
      <a:lvl7pPr marL="3730478" algn="l" defTabSz="1243493" rtl="0" eaLnBrk="1" latinLnBrk="0" hangingPunct="1">
        <a:defRPr sz="2448" kern="1200">
          <a:solidFill>
            <a:schemeClr val="tx1"/>
          </a:solidFill>
          <a:latin typeface="+mn-lt"/>
          <a:ea typeface="+mn-ea"/>
          <a:cs typeface="+mn-cs"/>
        </a:defRPr>
      </a:lvl7pPr>
      <a:lvl8pPr marL="4352224" algn="l" defTabSz="1243493" rtl="0" eaLnBrk="1" latinLnBrk="0" hangingPunct="1">
        <a:defRPr sz="2448" kern="1200">
          <a:solidFill>
            <a:schemeClr val="tx1"/>
          </a:solidFill>
          <a:latin typeface="+mn-lt"/>
          <a:ea typeface="+mn-ea"/>
          <a:cs typeface="+mn-cs"/>
        </a:defRPr>
      </a:lvl8pPr>
      <a:lvl9pPr marL="4973970" algn="l" defTabSz="1243493" rtl="0" eaLnBrk="1" latinLnBrk="0" hangingPunct="1">
        <a:defRPr sz="2448"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76317EF5-1FC3-49D4-99F3-3C6C642CE8C3}" type="datetimeFigureOut">
              <a:rPr lang="en-US" smtClean="0"/>
              <a:t>1/18/2021</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1CDE957B-4120-49BE-99A7-E0EFC318AE90}" type="slidenum">
              <a:rPr lang="en-US" smtClean="0"/>
              <a:t>‹#›</a:t>
            </a:fld>
            <a:endParaRPr lang="en-US"/>
          </a:p>
        </p:txBody>
      </p:sp>
    </p:spTree>
    <p:extLst>
      <p:ext uri="{BB962C8B-B14F-4D97-AF65-F5344CB8AC3E}">
        <p14:creationId xmlns:p14="http://schemas.microsoft.com/office/powerpoint/2010/main" val="286462557"/>
      </p:ext>
    </p:extLst>
  </p:cSld>
  <p:clrMap bg1="lt1" tx1="dk1" bg2="lt2" tx2="dk2" accent1="accent1" accent2="accent2" accent3="accent3" accent4="accent4" accent5="accent5" accent6="accent6" hlink="hlink" folHlink="folHlink"/>
  <p:sldLayoutIdLst>
    <p:sldLayoutId id="2147484571" r:id="rId1"/>
    <p:sldLayoutId id="2147484572" r:id="rId2"/>
    <p:sldLayoutId id="2147484573" r:id="rId3"/>
    <p:sldLayoutId id="2147484574" r:id="rId4"/>
    <p:sldLayoutId id="2147484575" r:id="rId5"/>
    <p:sldLayoutId id="2147484576" r:id="rId6"/>
    <p:sldLayoutId id="2147484577" r:id="rId7"/>
    <p:sldLayoutId id="2147484578" r:id="rId8"/>
    <p:sldLayoutId id="2147484579" r:id="rId9"/>
    <p:sldLayoutId id="2147484580" r:id="rId10"/>
    <p:sldLayoutId id="2147484581"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0912" y="0"/>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1"/>
            <a:endParaRPr lang="en-US"/>
          </a:p>
        </p:txBody>
      </p:sp>
    </p:spTree>
    <p:extLst>
      <p:ext uri="{BB962C8B-B14F-4D97-AF65-F5344CB8AC3E}">
        <p14:creationId xmlns:p14="http://schemas.microsoft.com/office/powerpoint/2010/main" val="1766655544"/>
      </p:ext>
    </p:extLst>
  </p:cSld>
  <p:clrMap bg1="lt1" tx1="dk1" bg2="lt2" tx2="dk2" accent1="accent1" accent2="accent2" accent3="accent3" accent4="accent4" accent5="accent5" accent6="accent6" hlink="hlink" folHlink="folHlink"/>
  <p:sldLayoutIdLst>
    <p:sldLayoutId id="2147484583" r:id="rId1"/>
    <p:sldLayoutId id="2147484584" r:id="rId2"/>
    <p:sldLayoutId id="2147484585" r:id="rId3"/>
    <p:sldLayoutId id="2147484586" r:id="rId4"/>
    <p:sldLayoutId id="2147484587" r:id="rId5"/>
    <p:sldLayoutId id="2147484588" r:id="rId6"/>
    <p:sldLayoutId id="2147484589" r:id="rId7"/>
    <p:sldLayoutId id="2147484590" r:id="rId8"/>
    <p:sldLayoutId id="2147484591" r:id="rId9"/>
    <p:sldLayoutId id="2147484592" r:id="rId10"/>
    <p:sldLayoutId id="2147484593" r:id="rId11"/>
    <p:sldLayoutId id="2147484594" r:id="rId12"/>
    <p:sldLayoutId id="2147484595" r:id="rId13"/>
    <p:sldLayoutId id="2147484596" r:id="rId14"/>
    <p:sldLayoutId id="2147484597" r:id="rId15"/>
    <p:sldLayoutId id="2147484598" r:id="rId16"/>
    <p:sldLayoutId id="2147484599" r:id="rId17"/>
    <p:sldLayoutId id="2147484600" r:id="rId18"/>
    <p:sldLayoutId id="2147484601" r:id="rId19"/>
    <p:sldLayoutId id="2147484602" r:id="rId20"/>
    <p:sldLayoutId id="2147484603" r:id="rId21"/>
    <p:sldLayoutId id="2147484604" r:id="rId22"/>
    <p:sldLayoutId id="2147484605" r:id="rId23"/>
    <p:sldLayoutId id="2147484606" r:id="rId24"/>
    <p:sldLayoutId id="2147484607" r:id="rId25"/>
    <p:sldLayoutId id="2147484608" r:id="rId26"/>
    <p:sldLayoutId id="2147484609" r:id="rId27"/>
    <p:sldLayoutId id="2147484610" r:id="rId28"/>
    <p:sldLayoutId id="2147484611" r:id="rId29"/>
    <p:sldLayoutId id="2147484612" r:id="rId30"/>
    <p:sldLayoutId id="2147484613" r:id="rId31"/>
  </p:sldLayoutIdLst>
  <p:txStyles>
    <p:titleStyle>
      <a:lvl1pPr algn="l" defTabSz="932597" rtl="0" eaLnBrk="1" latinLnBrk="0" hangingPunct="1">
        <a:lnSpc>
          <a:spcPct val="90000"/>
        </a:lnSpc>
        <a:spcBef>
          <a:spcPct val="0"/>
        </a:spcBef>
        <a:buNone/>
        <a:defRPr sz="3264" kern="1200">
          <a:solidFill>
            <a:schemeClr val="accent1"/>
          </a:solidFill>
          <a:latin typeface="Segoe UI Light" charset="0"/>
          <a:ea typeface="Segoe UI Light" charset="0"/>
          <a:cs typeface="Segoe UI Light" charset="0"/>
        </a:defRPr>
      </a:lvl1pPr>
    </p:titleStyle>
    <p:bodyStyle>
      <a:lvl1pPr marL="233149" indent="-233149" algn="l" defTabSz="932597" rtl="0" eaLnBrk="1" latinLnBrk="0" hangingPunct="1">
        <a:lnSpc>
          <a:spcPct val="90000"/>
        </a:lnSpc>
        <a:spcBef>
          <a:spcPts val="1020"/>
        </a:spcBef>
        <a:buClr>
          <a:schemeClr val="accent1"/>
        </a:buClr>
        <a:buFont typeface="Wingdings" charset="2"/>
        <a:buChar char="§"/>
        <a:defRPr sz="2856" kern="1200">
          <a:solidFill>
            <a:schemeClr val="tx1"/>
          </a:solidFill>
          <a:latin typeface="Segoe UI Light" panose="020B0502040204020203" pitchFamily="34" charset="0"/>
          <a:ea typeface="+mn-ea"/>
          <a:cs typeface="Segoe UI Light" panose="020B0502040204020203" pitchFamily="34" charset="0"/>
        </a:defRPr>
      </a:lvl1pPr>
      <a:lvl2pPr marL="699447" indent="-233149" algn="l" defTabSz="932597" rtl="0" eaLnBrk="1" latinLnBrk="0" hangingPunct="1">
        <a:lnSpc>
          <a:spcPct val="90000"/>
        </a:lnSpc>
        <a:spcBef>
          <a:spcPts val="510"/>
        </a:spcBef>
        <a:buClr>
          <a:schemeClr val="accent1"/>
        </a:buClr>
        <a:buFont typeface="Wingdings" charset="2"/>
        <a:buChar char="§"/>
        <a:defRPr sz="2448" kern="1200">
          <a:solidFill>
            <a:schemeClr val="tx1"/>
          </a:solidFill>
          <a:latin typeface="Segoe UI Light" panose="020B0502040204020203" pitchFamily="34" charset="0"/>
          <a:ea typeface="+mn-ea"/>
          <a:cs typeface="Segoe UI Light" panose="020B0502040204020203" pitchFamily="34" charset="0"/>
        </a:defRPr>
      </a:lvl2pPr>
      <a:lvl3pPr marL="1165746" marR="0" indent="-233149" algn="l" defTabSz="932597" rtl="0" eaLnBrk="1" fontAlgn="auto" latinLnBrk="0" hangingPunct="1">
        <a:lnSpc>
          <a:spcPct val="90000"/>
        </a:lnSpc>
        <a:spcBef>
          <a:spcPts val="510"/>
        </a:spcBef>
        <a:spcAft>
          <a:spcPts val="0"/>
        </a:spcAft>
        <a:buClr>
          <a:schemeClr val="accent1"/>
        </a:buClr>
        <a:buSzTx/>
        <a:buFont typeface="Wingdings" charset="2"/>
        <a:buChar char="§"/>
        <a:tabLst/>
        <a:defRPr sz="2040" kern="1200">
          <a:solidFill>
            <a:schemeClr val="tx1"/>
          </a:solidFill>
          <a:latin typeface="Segoe UI Light" panose="020B0502040204020203" pitchFamily="34" charset="0"/>
          <a:ea typeface="+mn-ea"/>
          <a:cs typeface="Segoe UI Light" panose="020B0502040204020203" pitchFamily="34" charset="0"/>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7ED67E-1489-42E3-9E09-8B84BF90518C}"/>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0A6BD1-58B4-46B5-AA6B-0E0C52FC92C6}"/>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EFF688-47E7-4E54-B1D0-0B139A3EE140}"/>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833E6EA6-64BE-4783-8373-1B31DB5CF19F}" type="datetimeFigureOut">
              <a:rPr lang="en-US" smtClean="0"/>
              <a:t>1/18/2021</a:t>
            </a:fld>
            <a:endParaRPr lang="en-US"/>
          </a:p>
        </p:txBody>
      </p:sp>
      <p:sp>
        <p:nvSpPr>
          <p:cNvPr id="5" name="Footer Placeholder 4">
            <a:extLst>
              <a:ext uri="{FF2B5EF4-FFF2-40B4-BE49-F238E27FC236}">
                <a16:creationId xmlns:a16="http://schemas.microsoft.com/office/drawing/2014/main" id="{AA2A3383-D1B3-47C8-A580-1C0595C53371}"/>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63E84D0-DE9A-4D67-B12F-28C10953689C}"/>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779145CE-D2EA-4D06-ABB6-22E274D3BAC2}" type="slidenum">
              <a:rPr lang="en-US" smtClean="0"/>
              <a:t>‹#›</a:t>
            </a:fld>
            <a:endParaRPr lang="en-US"/>
          </a:p>
        </p:txBody>
      </p:sp>
    </p:spTree>
    <p:extLst>
      <p:ext uri="{BB962C8B-B14F-4D97-AF65-F5344CB8AC3E}">
        <p14:creationId xmlns:p14="http://schemas.microsoft.com/office/powerpoint/2010/main" val="29003875"/>
      </p:ext>
    </p:extLst>
  </p:cSld>
  <p:clrMap bg1="lt1" tx1="dk1" bg2="lt2" tx2="dk2" accent1="accent1" accent2="accent2" accent3="accent3" accent4="accent4" accent5="accent5" accent6="accent6" hlink="hlink" folHlink="folHlink"/>
  <p:sldLayoutIdLst>
    <p:sldLayoutId id="2147484616" r:id="rId1"/>
    <p:sldLayoutId id="2147484617" r:id="rId2"/>
    <p:sldLayoutId id="2147484618" r:id="rId3"/>
    <p:sldLayoutId id="2147484619" r:id="rId4"/>
    <p:sldLayoutId id="2147484620" r:id="rId5"/>
    <p:sldLayoutId id="2147484621" r:id="rId6"/>
    <p:sldLayoutId id="2147484622" r:id="rId7"/>
    <p:sldLayoutId id="2147484623" r:id="rId8"/>
    <p:sldLayoutId id="2147484624" r:id="rId9"/>
    <p:sldLayoutId id="2147484625" r:id="rId10"/>
    <p:sldLayoutId id="2147484626" r:id="rId11"/>
    <p:sldLayoutId id="2147484627" r:id="rId12"/>
    <p:sldLayoutId id="2147484628" r:id="rId13"/>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700947" y="2900301"/>
            <a:ext cx="6994525" cy="1193925"/>
          </a:xfrm>
          <a:prstGeom prst="rect">
            <a:avLst/>
          </a:prstGeom>
        </p:spPr>
      </p:pic>
    </p:spTree>
    <p:extLst>
      <p:ext uri="{BB962C8B-B14F-4D97-AF65-F5344CB8AC3E}">
        <p14:creationId xmlns:p14="http://schemas.microsoft.com/office/powerpoint/2010/main" val="258617142"/>
      </p:ext>
    </p:extLst>
  </p:cSld>
  <p:clrMap bg1="lt1" tx1="dk1" bg2="lt2" tx2="dk2" accent1="accent1" accent2="accent2" accent3="accent3" accent4="accent4" accent5="accent5" accent6="accent6" hlink="hlink" folHlink="folHlink"/>
  <p:sldLayoutIdLst>
    <p:sldLayoutId id="2147484633" r:id="rId1"/>
    <p:sldLayoutId id="2147484634" r:id="rId2"/>
    <p:sldLayoutId id="2147484635" r:id="rId3"/>
    <p:sldLayoutId id="2147484636" r:id="rId4"/>
    <p:sldLayoutId id="2147484637" r:id="rId5"/>
    <p:sldLayoutId id="2147484638" r:id="rId6"/>
    <p:sldLayoutId id="2147484639" r:id="rId7"/>
    <p:sldLayoutId id="2147484640" r:id="rId8"/>
    <p:sldLayoutId id="2147484641" r:id="rId9"/>
    <p:sldLayoutId id="2147484642" r:id="rId10"/>
    <p:sldLayoutId id="2147484643" r:id="rId11"/>
    <p:sldLayoutId id="2147484644" r:id="rId12"/>
    <p:sldLayoutId id="2147484645" r:id="rId13"/>
    <p:sldLayoutId id="2147484646" r:id="rId14"/>
    <p:sldLayoutId id="2147484647" r:id="rId15"/>
    <p:sldLayoutId id="2147484648" r:id="rId16"/>
    <p:sldLayoutId id="2147484649" r:id="rId17"/>
    <p:sldLayoutId id="2147484650" r:id="rId18"/>
    <p:sldLayoutId id="2147484651" r:id="rId19"/>
    <p:sldLayoutId id="2147484652" r:id="rId20"/>
    <p:sldLayoutId id="2147484653" r:id="rId21"/>
    <p:sldLayoutId id="2147484654" r:id="rId22"/>
    <p:sldLayoutId id="2147484655" r:id="rId23"/>
    <p:sldLayoutId id="2147484656" r:id="rId24"/>
    <p:sldLayoutId id="2147484657" r:id="rId25"/>
    <p:sldLayoutId id="2147484658" r:id="rId26"/>
    <p:sldLayoutId id="2147484659" r:id="rId27"/>
    <p:sldLayoutId id="2147484660" r:id="rId28"/>
    <p:sldLayoutId id="2147484661" r:id="rId29"/>
    <p:sldLayoutId id="2147484662" r:id="rId30"/>
    <p:sldLayoutId id="2147484663" r:id="rId31"/>
    <p:sldLayoutId id="2147484664" r:id="rId32"/>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8.xml"/></Relationships>
</file>

<file path=ppt/slides/_rels/slide1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1.xml"/></Relationships>
</file>

<file path=ppt/slides/_rels/slide11.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64.xml"/></Relationships>
</file>

<file path=ppt/slides/_rels/slide1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64.xml"/></Relationships>
</file>

<file path=ppt/slides/_rels/slide1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3" Type="http://schemas.openxmlformats.org/officeDocument/2006/relationships/hyperlink" Target="https://feelslikehomeblog.com/2017/07/the-science-of-slime-its-way-more-than-polymers/" TargetMode="External"/><Relationship Id="rId2" Type="http://schemas.openxmlformats.org/officeDocument/2006/relationships/image" Target="../media/image66.png"/><Relationship Id="rId1" Type="http://schemas.openxmlformats.org/officeDocument/2006/relationships/slideLayout" Target="../slideLayouts/slideLayout64.xml"/><Relationship Id="rId5" Type="http://schemas.openxmlformats.org/officeDocument/2006/relationships/image" Target="../media/image68.svg"/><Relationship Id="rId4" Type="http://schemas.openxmlformats.org/officeDocument/2006/relationships/image" Target="../media/image67.png"/></Relationships>
</file>

<file path=ppt/slides/_rels/slide1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svg"/><Relationship Id="rId2" Type="http://schemas.openxmlformats.org/officeDocument/2006/relationships/image" Target="../media/image69.png"/><Relationship Id="rId1" Type="http://schemas.openxmlformats.org/officeDocument/2006/relationships/slideLayout" Target="../slideLayouts/slideLayout6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4.xml"/><Relationship Id="rId1" Type="http://schemas.openxmlformats.org/officeDocument/2006/relationships/slideLayout" Target="../slideLayouts/slideLayout6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2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6.xml"/><Relationship Id="rId1" Type="http://schemas.openxmlformats.org/officeDocument/2006/relationships/slideLayout" Target="../slideLayouts/slideLayout142.xml"/><Relationship Id="rId4" Type="http://schemas.openxmlformats.org/officeDocument/2006/relationships/hyperlink" Target="https://github.com/dfinke/PowerShellNotebook"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170.xml"/><Relationship Id="rId5" Type="http://schemas.openxmlformats.org/officeDocument/2006/relationships/image" Target="../media/image44.svg"/><Relationship Id="rId4" Type="http://schemas.openxmlformats.org/officeDocument/2006/relationships/image" Target="../media/image43.png"/></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MsSQLGirl/jubilant-data-wizards/releases/tag/v0.0.0" TargetMode="External"/><Relationship Id="rId2" Type="http://schemas.openxmlformats.org/officeDocument/2006/relationships/notesSlide" Target="../notesSlides/notesSlide7.xml"/><Relationship Id="rId1" Type="http://schemas.openxmlformats.org/officeDocument/2006/relationships/slideLayout" Target="../slideLayouts/slideLayout136.xml"/></Relationships>
</file>

<file path=ppt/slides/_rels/slide21.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image" Target="../media/image93.svg"/><Relationship Id="rId18" Type="http://schemas.openxmlformats.org/officeDocument/2006/relationships/image" Target="../media/image98.png"/><Relationship Id="rId3" Type="http://schemas.openxmlformats.org/officeDocument/2006/relationships/image" Target="../media/image88.png"/><Relationship Id="rId21" Type="http://schemas.openxmlformats.org/officeDocument/2006/relationships/image" Target="../media/image74.svg"/><Relationship Id="rId7" Type="http://schemas.openxmlformats.org/officeDocument/2006/relationships/diagramData" Target="../diagrams/data2.xml"/><Relationship Id="rId12" Type="http://schemas.openxmlformats.org/officeDocument/2006/relationships/image" Target="../media/image92.png"/><Relationship Id="rId17" Type="http://schemas.openxmlformats.org/officeDocument/2006/relationships/image" Target="../media/image97.svg"/><Relationship Id="rId2" Type="http://schemas.openxmlformats.org/officeDocument/2006/relationships/notesSlide" Target="../notesSlides/notesSlide8.xml"/><Relationship Id="rId16" Type="http://schemas.openxmlformats.org/officeDocument/2006/relationships/image" Target="../media/image96.png"/><Relationship Id="rId20" Type="http://schemas.openxmlformats.org/officeDocument/2006/relationships/image" Target="../media/image73.png"/><Relationship Id="rId1" Type="http://schemas.openxmlformats.org/officeDocument/2006/relationships/slideLayout" Target="../slideLayouts/slideLayout136.xml"/><Relationship Id="rId6" Type="http://schemas.openxmlformats.org/officeDocument/2006/relationships/image" Target="../media/image91.svg"/><Relationship Id="rId11" Type="http://schemas.microsoft.com/office/2007/relationships/diagramDrawing" Target="../diagrams/drawing2.xml"/><Relationship Id="rId5" Type="http://schemas.openxmlformats.org/officeDocument/2006/relationships/image" Target="../media/image90.png"/><Relationship Id="rId15" Type="http://schemas.openxmlformats.org/officeDocument/2006/relationships/image" Target="../media/image95.svg"/><Relationship Id="rId10" Type="http://schemas.openxmlformats.org/officeDocument/2006/relationships/diagramColors" Target="../diagrams/colors2.xml"/><Relationship Id="rId19" Type="http://schemas.openxmlformats.org/officeDocument/2006/relationships/image" Target="../media/image99.svg"/><Relationship Id="rId4" Type="http://schemas.openxmlformats.org/officeDocument/2006/relationships/image" Target="../media/image89.svg"/><Relationship Id="rId9" Type="http://schemas.openxmlformats.org/officeDocument/2006/relationships/diagramQuickStyle" Target="../diagrams/quickStyle2.xml"/><Relationship Id="rId14" Type="http://schemas.openxmlformats.org/officeDocument/2006/relationships/image" Target="../media/image94.png"/></Relationships>
</file>

<file path=ppt/slides/_rels/slide22.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64.xml"/></Relationships>
</file>

<file path=ppt/slides/_rels/slide23.xml.rels><?xml version="1.0" encoding="UTF-8" standalone="yes"?>
<Relationships xmlns="http://schemas.openxmlformats.org/package/2006/relationships"><Relationship Id="rId8" Type="http://schemas.openxmlformats.org/officeDocument/2006/relationships/hyperlink" Target="https://glennsqlperformance.com/resources/" TargetMode="External"/><Relationship Id="rId3" Type="http://schemas.openxmlformats.org/officeDocument/2006/relationships/hyperlink" Target="http://aka.ms/AzureDataStudio" TargetMode="External"/><Relationship Id="rId7" Type="http://schemas.openxmlformats.org/officeDocument/2006/relationships/hyperlink" Target="https://github.com/microsoft/tigertoolbox/tree/master/SQL-Hybrid-Cloud-Toolkit/content" TargetMode="External"/><Relationship Id="rId12" Type="http://schemas.openxmlformats.org/officeDocument/2006/relationships/image" Target="../media/image101.png"/><Relationship Id="rId2" Type="http://schemas.openxmlformats.org/officeDocument/2006/relationships/notesSlide" Target="../notesSlides/notesSlide9.xml"/><Relationship Id="rId1" Type="http://schemas.openxmlformats.org/officeDocument/2006/relationships/slideLayout" Target="../slideLayouts/slideLayout136.xml"/><Relationship Id="rId6" Type="http://schemas.openxmlformats.org/officeDocument/2006/relationships/hyperlink" Target="https://github.com/microsoft/sql-server-samples/tree/master/samples/manage/sql-assessment-api/notebooks" TargetMode="External"/><Relationship Id="rId11" Type="http://schemas.openxmlformats.org/officeDocument/2006/relationships/hyperlink" Target="https://tsql.tech/the-sql-diagnostic-jupyter-book/" TargetMode="External"/><Relationship Id="rId5" Type="http://schemas.openxmlformats.org/officeDocument/2006/relationships/hyperlink" Target="https://github.com/microsoft/azuredatastudio/issues" TargetMode="External"/><Relationship Id="rId10" Type="http://schemas.openxmlformats.org/officeDocument/2006/relationships/hyperlink" Target="https://github.com/SQLDBAWithABeard/JupyterNotebooks" TargetMode="External"/><Relationship Id="rId4" Type="http://schemas.openxmlformats.org/officeDocument/2006/relationships/hyperlink" Target="https://bit.ly/2YGTpAy" TargetMode="External"/><Relationship Id="rId9" Type="http://schemas.openxmlformats.org/officeDocument/2006/relationships/hyperlink" Target="http://sqldbawithabeard.com/"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aka.ms/getAzureDataStudio" TargetMode="External"/><Relationship Id="rId1" Type="http://schemas.openxmlformats.org/officeDocument/2006/relationships/slideLayout" Target="../slideLayouts/slideLayout66.xml"/><Relationship Id="rId4" Type="http://schemas.openxmlformats.org/officeDocument/2006/relationships/image" Target="../media/image74.svg"/></Relationships>
</file>

<file path=ppt/slides/_rels/slide25.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64.xml"/></Relationships>
</file>

<file path=ppt/slides/_rels/slide2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0.xml"/><Relationship Id="rId1" Type="http://schemas.openxmlformats.org/officeDocument/2006/relationships/slideLayout" Target="../slideLayouts/slideLayout75.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54.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xml"/><Relationship Id="rId1" Type="http://schemas.openxmlformats.org/officeDocument/2006/relationships/slideLayout" Target="../slideLayouts/slideLayout59.xml"/></Relationships>
</file>

<file path=ppt/slides/_rels/slide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76.xml"/></Relationships>
</file>

<file path=ppt/slides/_rels/slide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4.xml"/></Relationships>
</file>

<file path=ppt/slides/_rels/slide7.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64.xml"/><Relationship Id="rId6" Type="http://schemas.openxmlformats.org/officeDocument/2006/relationships/image" Target="../media/image55.png"/><Relationship Id="rId5" Type="http://schemas.openxmlformats.org/officeDocument/2006/relationships/image" Target="../media/image54.svg"/><Relationship Id="rId4" Type="http://schemas.openxmlformats.org/officeDocument/2006/relationships/image" Target="../media/image53.png"/></Relationships>
</file>

<file path=ppt/slides/_rels/slide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2.svg"/><Relationship Id="rId7" Type="http://schemas.openxmlformats.org/officeDocument/2006/relationships/image" Target="../media/image57.svg"/><Relationship Id="rId2" Type="http://schemas.openxmlformats.org/officeDocument/2006/relationships/image" Target="../media/image51.png"/><Relationship Id="rId1" Type="http://schemas.openxmlformats.org/officeDocument/2006/relationships/slideLayout" Target="../slideLayouts/slideLayout64.xml"/><Relationship Id="rId6" Type="http://schemas.openxmlformats.org/officeDocument/2006/relationships/image" Target="../media/image56.png"/><Relationship Id="rId5" Type="http://schemas.openxmlformats.org/officeDocument/2006/relationships/image" Target="../media/image54.svg"/><Relationship Id="rId4" Type="http://schemas.openxmlformats.org/officeDocument/2006/relationships/image" Target="../media/image53.png"/></Relationships>
</file>

<file path=ppt/slides/_rels/slide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64.xml"/><Relationship Id="rId4"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48E74A74-51A7-4BF6-9D75-69635F4E73BF}"/>
              </a:ext>
            </a:extLst>
          </p:cNvPr>
          <p:cNvPicPr>
            <a:picLocks noChangeAspect="1"/>
          </p:cNvPicPr>
          <p:nvPr/>
        </p:nvPicPr>
        <p:blipFill>
          <a:blip r:embed="rId2"/>
          <a:stretch>
            <a:fillRect/>
          </a:stretch>
        </p:blipFill>
        <p:spPr>
          <a:xfrm>
            <a:off x="0" y="11979"/>
            <a:ext cx="12436475" cy="6970567"/>
          </a:xfrm>
          <a:prstGeom prst="rect">
            <a:avLst/>
          </a:prstGeom>
        </p:spPr>
      </p:pic>
    </p:spTree>
    <p:extLst>
      <p:ext uri="{BB962C8B-B14F-4D97-AF65-F5344CB8AC3E}">
        <p14:creationId xmlns:p14="http://schemas.microsoft.com/office/powerpoint/2010/main" val="632851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94244A5-862D-48D3-823F-08488D82E77A}"/>
              </a:ext>
              <a:ext uri="{C183D7F6-B498-43B3-948B-1728B52AA6E4}">
                <adec:decorative xmlns:adec="http://schemas.microsoft.com/office/drawing/2017/decorative" val="1"/>
              </a:ext>
            </a:extLst>
          </p:cNvPr>
          <p:cNvPicPr>
            <a:picLocks noChangeAspect="1"/>
          </p:cNvPicPr>
          <p:nvPr/>
        </p:nvPicPr>
        <p:blipFill rotWithShape="1">
          <a:blip r:embed="rId2"/>
          <a:srcRect t="-1" b="15707"/>
          <a:stretch/>
        </p:blipFill>
        <p:spPr>
          <a:xfrm>
            <a:off x="-1" y="0"/>
            <a:ext cx="12436475" cy="6994526"/>
          </a:xfrm>
          <a:prstGeom prst="rect">
            <a:avLst/>
          </a:prstGeom>
          <a:noFill/>
        </p:spPr>
      </p:pic>
      <p:sp>
        <p:nvSpPr>
          <p:cNvPr id="3" name="TextBox 2">
            <a:extLst>
              <a:ext uri="{FF2B5EF4-FFF2-40B4-BE49-F238E27FC236}">
                <a16:creationId xmlns:a16="http://schemas.microsoft.com/office/drawing/2014/main" id="{2126212C-92BD-4A26-B3F5-3A2E053CCCB7}"/>
              </a:ext>
            </a:extLst>
          </p:cNvPr>
          <p:cNvSpPr txBox="1"/>
          <p:nvPr/>
        </p:nvSpPr>
        <p:spPr>
          <a:xfrm>
            <a:off x="3956" y="22769"/>
            <a:ext cx="12538881" cy="1569660"/>
          </a:xfrm>
          <a:prstGeom prst="rect">
            <a:avLst/>
          </a:prstGeom>
          <a:solidFill>
            <a:srgbClr val="FFFFFF">
              <a:alpha val="54118"/>
            </a:srgbClr>
          </a:solidFill>
        </p:spPr>
        <p:txBody>
          <a:bodyPr wrap="square" rtlCol="0">
            <a:spAutoFit/>
          </a:bodyPr>
          <a:lstStyle/>
          <a:p>
            <a:r>
              <a:rPr lang="en-US" sz="9600" spc="-150">
                <a:latin typeface="Elephant" panose="02020904090505020303" pitchFamily="18" charset="0"/>
              </a:rPr>
              <a:t>Many days later … </a:t>
            </a:r>
          </a:p>
        </p:txBody>
      </p:sp>
    </p:spTree>
    <p:extLst>
      <p:ext uri="{BB962C8B-B14F-4D97-AF65-F5344CB8AC3E}">
        <p14:creationId xmlns:p14="http://schemas.microsoft.com/office/powerpoint/2010/main" val="973673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peech Bubble: Rectangle with Corners Rounded 8">
            <a:extLst>
              <a:ext uri="{FF2B5EF4-FFF2-40B4-BE49-F238E27FC236}">
                <a16:creationId xmlns:a16="http://schemas.microsoft.com/office/drawing/2014/main" id="{D443915D-8247-4EA2-B57D-FEDAB59802A2}"/>
              </a:ext>
            </a:extLst>
          </p:cNvPr>
          <p:cNvSpPr/>
          <p:nvPr/>
        </p:nvSpPr>
        <p:spPr>
          <a:xfrm>
            <a:off x="3637867" y="2554967"/>
            <a:ext cx="2744447" cy="475798"/>
          </a:xfrm>
          <a:prstGeom prst="wedgeRoundRectCallout">
            <a:avLst>
              <a:gd name="adj1" fmla="val 55645"/>
              <a:gd name="adj2" fmla="val -40230"/>
              <a:gd name="adj3" fmla="val 16667"/>
            </a:avLst>
          </a:prstGeom>
          <a:solidFill>
            <a:srgbClr val="8591A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solidFill>
                  <a:schemeClr val="bg2"/>
                </a:solidFill>
              </a:rPr>
              <a:t>Oh.. That list! Yea </a:t>
            </a:r>
            <a:r>
              <a:rPr lang="en-US" err="1">
                <a:solidFill>
                  <a:schemeClr val="bg2"/>
                </a:solidFill>
              </a:rPr>
              <a:t>yea</a:t>
            </a:r>
            <a:r>
              <a:rPr lang="en-US">
                <a:solidFill>
                  <a:schemeClr val="bg2"/>
                </a:solidFill>
              </a:rPr>
              <a:t>… </a:t>
            </a:r>
          </a:p>
        </p:txBody>
      </p:sp>
      <p:sp>
        <p:nvSpPr>
          <p:cNvPr id="10" name="Speech Bubble: Rectangle with Corners Rounded 9">
            <a:extLst>
              <a:ext uri="{FF2B5EF4-FFF2-40B4-BE49-F238E27FC236}">
                <a16:creationId xmlns:a16="http://schemas.microsoft.com/office/drawing/2014/main" id="{AACC7FF3-A92F-4108-9427-DC6729767B2E}"/>
              </a:ext>
            </a:extLst>
          </p:cNvPr>
          <p:cNvSpPr/>
          <p:nvPr/>
        </p:nvSpPr>
        <p:spPr>
          <a:xfrm>
            <a:off x="4770437" y="1816213"/>
            <a:ext cx="1602694" cy="533400"/>
          </a:xfrm>
          <a:prstGeom prst="wedgeRoundRectCallout">
            <a:avLst>
              <a:gd name="adj1" fmla="val 55645"/>
              <a:gd name="adj2" fmla="val -40230"/>
              <a:gd name="adj3" fmla="val 16667"/>
            </a:avLst>
          </a:prstGeom>
          <a:solidFill>
            <a:srgbClr val="8591A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solidFill>
                  <a:schemeClr val="bg2"/>
                </a:solidFill>
              </a:rPr>
              <a:t>What list?</a:t>
            </a:r>
          </a:p>
        </p:txBody>
      </p:sp>
      <p:grpSp>
        <p:nvGrpSpPr>
          <p:cNvPr id="15" name="Group 14" descr="Here you go again">
            <a:extLst>
              <a:ext uri="{FF2B5EF4-FFF2-40B4-BE49-F238E27FC236}">
                <a16:creationId xmlns:a16="http://schemas.microsoft.com/office/drawing/2014/main" id="{4652C47C-5AD5-491E-9689-C82B8D613551}"/>
              </a:ext>
            </a:extLst>
          </p:cNvPr>
          <p:cNvGrpSpPr/>
          <p:nvPr/>
        </p:nvGrpSpPr>
        <p:grpSpPr>
          <a:xfrm>
            <a:off x="3628684" y="3559512"/>
            <a:ext cx="2744447" cy="533400"/>
            <a:chOff x="3933484" y="1816213"/>
            <a:chExt cx="2439647" cy="533400"/>
          </a:xfrm>
          <a:solidFill>
            <a:srgbClr val="8591A1"/>
          </a:solidFill>
        </p:grpSpPr>
        <p:sp>
          <p:nvSpPr>
            <p:cNvPr id="16" name="Speech Bubble: Rectangle with Corners Rounded 15">
              <a:extLst>
                <a:ext uri="{FF2B5EF4-FFF2-40B4-BE49-F238E27FC236}">
                  <a16:creationId xmlns:a16="http://schemas.microsoft.com/office/drawing/2014/main" id="{3E8F4730-5D68-47FE-B778-860B27B76189}"/>
                </a:ext>
              </a:extLst>
            </p:cNvPr>
            <p:cNvSpPr/>
            <p:nvPr/>
          </p:nvSpPr>
          <p:spPr>
            <a:xfrm>
              <a:off x="3933484" y="1816213"/>
              <a:ext cx="2439647" cy="533400"/>
            </a:xfrm>
            <a:prstGeom prst="wedgeRoundRectCallout">
              <a:avLst>
                <a:gd name="adj1" fmla="val 55645"/>
                <a:gd name="adj2" fmla="val -40230"/>
                <a:gd name="adj3" fmla="val 16667"/>
              </a:avLst>
            </a:prstGeom>
            <a:grp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2"/>
                  </a:solidFill>
                </a:rPr>
                <a:t>Here you go again… </a:t>
              </a:r>
            </a:p>
          </p:txBody>
        </p:sp>
        <p:pic>
          <p:nvPicPr>
            <p:cNvPr id="17" name="Graphic 16" descr="Paperclip">
              <a:extLst>
                <a:ext uri="{FF2B5EF4-FFF2-40B4-BE49-F238E27FC236}">
                  <a16:creationId xmlns:a16="http://schemas.microsoft.com/office/drawing/2014/main" id="{33033C5F-4FE9-4D72-8EC1-61276BF5C0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82832" y="1887763"/>
              <a:ext cx="390299" cy="390299"/>
            </a:xfrm>
            <a:prstGeom prst="rect">
              <a:avLst/>
            </a:prstGeom>
          </p:spPr>
        </p:pic>
      </p:grpSp>
      <p:sp>
        <p:nvSpPr>
          <p:cNvPr id="4" name="Speech Bubble: Rectangle with Corners Rounded 3">
            <a:extLst>
              <a:ext uri="{FF2B5EF4-FFF2-40B4-BE49-F238E27FC236}">
                <a16:creationId xmlns:a16="http://schemas.microsoft.com/office/drawing/2014/main" id="{E5D39378-9577-44F0-A97E-A0337E5C0AD6}"/>
              </a:ext>
            </a:extLst>
          </p:cNvPr>
          <p:cNvSpPr/>
          <p:nvPr/>
        </p:nvSpPr>
        <p:spPr>
          <a:xfrm>
            <a:off x="731837" y="525462"/>
            <a:ext cx="4800600" cy="1069298"/>
          </a:xfrm>
          <a:prstGeom prst="wedgeRoundRectCallout">
            <a:avLst>
              <a:gd name="adj1" fmla="val -55554"/>
              <a:gd name="adj2" fmla="val -46813"/>
              <a:gd name="adj3" fmla="val 16667"/>
            </a:avLst>
          </a:prstGeom>
          <a:solidFill>
            <a:schemeClr val="bg1">
              <a:lumMod val="50000"/>
            </a:schemeClr>
          </a:solid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a:solidFill>
                  <a:schemeClr val="bg2"/>
                </a:solidFill>
              </a:rPr>
              <a:t>You know that list that you sent me last time about that fast manufacturer… Can refresh it, please?</a:t>
            </a:r>
          </a:p>
        </p:txBody>
      </p:sp>
      <p:sp>
        <p:nvSpPr>
          <p:cNvPr id="36" name="Speech Bubble: Rectangle with Corners Rounded 35">
            <a:extLst>
              <a:ext uri="{FF2B5EF4-FFF2-40B4-BE49-F238E27FC236}">
                <a16:creationId xmlns:a16="http://schemas.microsoft.com/office/drawing/2014/main" id="{E0AABD63-F725-48AD-B062-8A2B1B7A15A5}"/>
              </a:ext>
            </a:extLst>
          </p:cNvPr>
          <p:cNvSpPr/>
          <p:nvPr/>
        </p:nvSpPr>
        <p:spPr>
          <a:xfrm>
            <a:off x="655637" y="4240664"/>
            <a:ext cx="4495800" cy="1069298"/>
          </a:xfrm>
          <a:prstGeom prst="wedgeRoundRectCallout">
            <a:avLst>
              <a:gd name="adj1" fmla="val -55554"/>
              <a:gd name="adj2" fmla="val -46813"/>
              <a:gd name="adj3" fmla="val 16667"/>
            </a:avLst>
          </a:prstGeom>
          <a:solidFill>
            <a:schemeClr val="bg1">
              <a:lumMod val="50000"/>
            </a:schemeClr>
          </a:solid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a:solidFill>
                  <a:schemeClr val="bg2"/>
                </a:solidFill>
              </a:rPr>
              <a:t>I want to compare what the result back then and what it is now; if we have had any changes… </a:t>
            </a:r>
          </a:p>
        </p:txBody>
      </p:sp>
      <p:sp>
        <p:nvSpPr>
          <p:cNvPr id="2" name="Rectangle 1">
            <a:extLst>
              <a:ext uri="{FF2B5EF4-FFF2-40B4-BE49-F238E27FC236}">
                <a16:creationId xmlns:a16="http://schemas.microsoft.com/office/drawing/2014/main" id="{BE328691-B7FB-4681-B834-B7BD3D2700A9}"/>
              </a:ext>
            </a:extLst>
          </p:cNvPr>
          <p:cNvSpPr/>
          <p:nvPr/>
        </p:nvSpPr>
        <p:spPr>
          <a:xfrm>
            <a:off x="7208837" y="1594760"/>
            <a:ext cx="3886200" cy="1681049"/>
          </a:xfrm>
          <a:prstGeom prst="rect">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2"/>
                </a:solidFill>
                <a:latin typeface="Impact" panose="020B0806030902050204" pitchFamily="34" charset="0"/>
              </a:rPr>
              <a:t>PANIC</a:t>
            </a:r>
          </a:p>
        </p:txBody>
      </p:sp>
      <p:sp>
        <p:nvSpPr>
          <p:cNvPr id="24" name="Rectangle 23">
            <a:extLst>
              <a:ext uri="{FF2B5EF4-FFF2-40B4-BE49-F238E27FC236}">
                <a16:creationId xmlns:a16="http://schemas.microsoft.com/office/drawing/2014/main" id="{41BEF4B9-B0EE-45E9-A86B-EB3ACF47D317}"/>
              </a:ext>
            </a:extLst>
          </p:cNvPr>
          <p:cNvSpPr/>
          <p:nvPr/>
        </p:nvSpPr>
        <p:spPr>
          <a:xfrm>
            <a:off x="7864475" y="3497262"/>
            <a:ext cx="3886200" cy="168104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2"/>
                </a:solidFill>
                <a:latin typeface="Impact" panose="020B0806030902050204" pitchFamily="34" charset="0"/>
              </a:rPr>
              <a:t>PANIC</a:t>
            </a:r>
          </a:p>
        </p:txBody>
      </p:sp>
      <p:sp>
        <p:nvSpPr>
          <p:cNvPr id="27" name="Speech Bubble: Rectangle with Corners Rounded 26">
            <a:extLst>
              <a:ext uri="{FF2B5EF4-FFF2-40B4-BE49-F238E27FC236}">
                <a16:creationId xmlns:a16="http://schemas.microsoft.com/office/drawing/2014/main" id="{AE7B1A46-E364-4B3F-975E-CE14F08D8912}"/>
              </a:ext>
            </a:extLst>
          </p:cNvPr>
          <p:cNvSpPr/>
          <p:nvPr/>
        </p:nvSpPr>
        <p:spPr>
          <a:xfrm>
            <a:off x="625474" y="5447277"/>
            <a:ext cx="4495800" cy="793185"/>
          </a:xfrm>
          <a:prstGeom prst="wedgeRoundRectCallout">
            <a:avLst>
              <a:gd name="adj1" fmla="val -55554"/>
              <a:gd name="adj2" fmla="val -46813"/>
              <a:gd name="adj3" fmla="val 16667"/>
            </a:avLst>
          </a:prstGeom>
          <a:solidFill>
            <a:schemeClr val="bg1">
              <a:lumMod val="50000"/>
            </a:schemeClr>
          </a:solid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a:solidFill>
                  <a:schemeClr val="bg2"/>
                </a:solidFill>
              </a:rPr>
              <a:t>Was the logic the same as what you did last time? </a:t>
            </a:r>
          </a:p>
        </p:txBody>
      </p:sp>
      <p:sp>
        <p:nvSpPr>
          <p:cNvPr id="35" name="Speech Bubble: Rectangle with Corners Rounded 34">
            <a:extLst>
              <a:ext uri="{FF2B5EF4-FFF2-40B4-BE49-F238E27FC236}">
                <a16:creationId xmlns:a16="http://schemas.microsoft.com/office/drawing/2014/main" id="{F9367592-7716-4680-83EB-652215DBAC28}"/>
              </a:ext>
            </a:extLst>
          </p:cNvPr>
          <p:cNvSpPr/>
          <p:nvPr/>
        </p:nvSpPr>
        <p:spPr>
          <a:xfrm>
            <a:off x="625474" y="6377777"/>
            <a:ext cx="4495800" cy="538676"/>
          </a:xfrm>
          <a:prstGeom prst="wedgeRoundRectCallout">
            <a:avLst>
              <a:gd name="adj1" fmla="val -55554"/>
              <a:gd name="adj2" fmla="val -46813"/>
              <a:gd name="adj3" fmla="val 16667"/>
            </a:avLst>
          </a:prstGeom>
          <a:solidFill>
            <a:schemeClr val="bg1">
              <a:lumMod val="50000"/>
            </a:schemeClr>
          </a:solid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a:solidFill>
                  <a:schemeClr val="bg2"/>
                </a:solidFill>
              </a:rPr>
              <a:t>Hello?</a:t>
            </a:r>
          </a:p>
        </p:txBody>
      </p:sp>
      <p:sp>
        <p:nvSpPr>
          <p:cNvPr id="38" name="Rectangle 37">
            <a:extLst>
              <a:ext uri="{FF2B5EF4-FFF2-40B4-BE49-F238E27FC236}">
                <a16:creationId xmlns:a16="http://schemas.microsoft.com/office/drawing/2014/main" id="{26F0D47C-39FD-4AFC-A85B-FFE342C35BE1}"/>
              </a:ext>
            </a:extLst>
          </p:cNvPr>
          <p:cNvSpPr/>
          <p:nvPr/>
        </p:nvSpPr>
        <p:spPr>
          <a:xfrm>
            <a:off x="7208837" y="5326654"/>
            <a:ext cx="1676400" cy="79318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2"/>
                </a:solidFill>
                <a:latin typeface="Impact" panose="020B0806030902050204" pitchFamily="34" charset="0"/>
              </a:rPr>
              <a:t>PANIC</a:t>
            </a:r>
          </a:p>
        </p:txBody>
      </p:sp>
      <p:sp>
        <p:nvSpPr>
          <p:cNvPr id="39" name="Rectangle 38">
            <a:extLst>
              <a:ext uri="{FF2B5EF4-FFF2-40B4-BE49-F238E27FC236}">
                <a16:creationId xmlns:a16="http://schemas.microsoft.com/office/drawing/2014/main" id="{842CE88A-5028-47C1-947A-2199C8A58385}"/>
              </a:ext>
            </a:extLst>
          </p:cNvPr>
          <p:cNvSpPr/>
          <p:nvPr/>
        </p:nvSpPr>
        <p:spPr>
          <a:xfrm>
            <a:off x="9121774" y="5981184"/>
            <a:ext cx="1676400" cy="79318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2"/>
                </a:solidFill>
                <a:latin typeface="Impact" panose="020B0806030902050204" pitchFamily="34" charset="0"/>
              </a:rPr>
              <a:t>PANIC</a:t>
            </a:r>
          </a:p>
        </p:txBody>
      </p:sp>
      <p:sp>
        <p:nvSpPr>
          <p:cNvPr id="40" name="Rectangle 39">
            <a:extLst>
              <a:ext uri="{FF2B5EF4-FFF2-40B4-BE49-F238E27FC236}">
                <a16:creationId xmlns:a16="http://schemas.microsoft.com/office/drawing/2014/main" id="{A039818F-1F8B-45F6-A72D-29889A8866F9}"/>
              </a:ext>
            </a:extLst>
          </p:cNvPr>
          <p:cNvSpPr/>
          <p:nvPr/>
        </p:nvSpPr>
        <p:spPr>
          <a:xfrm>
            <a:off x="10912475" y="6250522"/>
            <a:ext cx="1676400" cy="79318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2"/>
                </a:solidFill>
                <a:latin typeface="Impact" panose="020B0806030902050204" pitchFamily="34" charset="0"/>
              </a:rPr>
              <a:t>PANIC</a:t>
            </a:r>
          </a:p>
        </p:txBody>
      </p:sp>
      <p:sp>
        <p:nvSpPr>
          <p:cNvPr id="41" name="Rectangle 40">
            <a:extLst>
              <a:ext uri="{FF2B5EF4-FFF2-40B4-BE49-F238E27FC236}">
                <a16:creationId xmlns:a16="http://schemas.microsoft.com/office/drawing/2014/main" id="{C555DD37-FF2F-4FA1-9A60-1FE827811543}"/>
              </a:ext>
            </a:extLst>
          </p:cNvPr>
          <p:cNvSpPr/>
          <p:nvPr/>
        </p:nvSpPr>
        <p:spPr>
          <a:xfrm>
            <a:off x="10831511" y="5252830"/>
            <a:ext cx="1676400" cy="79318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2"/>
                </a:solidFill>
                <a:latin typeface="Impact" panose="020B0806030902050204" pitchFamily="34" charset="0"/>
              </a:rPr>
              <a:t>PANIC</a:t>
            </a:r>
          </a:p>
        </p:txBody>
      </p:sp>
      <p:sp>
        <p:nvSpPr>
          <p:cNvPr id="42" name="Rectangle 41">
            <a:extLst>
              <a:ext uri="{FF2B5EF4-FFF2-40B4-BE49-F238E27FC236}">
                <a16:creationId xmlns:a16="http://schemas.microsoft.com/office/drawing/2014/main" id="{8B3DEBFB-DE5D-412C-A3AC-E496BB62F46A}"/>
              </a:ext>
            </a:extLst>
          </p:cNvPr>
          <p:cNvSpPr/>
          <p:nvPr/>
        </p:nvSpPr>
        <p:spPr>
          <a:xfrm>
            <a:off x="10637837" y="1049824"/>
            <a:ext cx="1676400" cy="79318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2"/>
                </a:solidFill>
                <a:latin typeface="Impact" panose="020B0806030902050204" pitchFamily="34" charset="0"/>
              </a:rPr>
              <a:t>PANIC</a:t>
            </a:r>
          </a:p>
        </p:txBody>
      </p:sp>
      <p:sp>
        <p:nvSpPr>
          <p:cNvPr id="43" name="Rectangle 42">
            <a:extLst>
              <a:ext uri="{FF2B5EF4-FFF2-40B4-BE49-F238E27FC236}">
                <a16:creationId xmlns:a16="http://schemas.microsoft.com/office/drawing/2014/main" id="{B9603E4A-6612-41C9-88D9-5A591959A234}"/>
              </a:ext>
            </a:extLst>
          </p:cNvPr>
          <p:cNvSpPr/>
          <p:nvPr/>
        </p:nvSpPr>
        <p:spPr>
          <a:xfrm>
            <a:off x="7700621" y="1289728"/>
            <a:ext cx="1676400" cy="79318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2"/>
                </a:solidFill>
                <a:latin typeface="Impact" panose="020B0806030902050204" pitchFamily="34" charset="0"/>
              </a:rPr>
              <a:t>PANIC</a:t>
            </a:r>
          </a:p>
        </p:txBody>
      </p:sp>
      <p:sp>
        <p:nvSpPr>
          <p:cNvPr id="44" name="Rectangle 43">
            <a:extLst>
              <a:ext uri="{FF2B5EF4-FFF2-40B4-BE49-F238E27FC236}">
                <a16:creationId xmlns:a16="http://schemas.microsoft.com/office/drawing/2014/main" id="{A4BC0261-5C91-4989-9791-31FBDE53453A}"/>
              </a:ext>
            </a:extLst>
          </p:cNvPr>
          <p:cNvSpPr/>
          <p:nvPr/>
        </p:nvSpPr>
        <p:spPr>
          <a:xfrm>
            <a:off x="9807575" y="2235598"/>
            <a:ext cx="1676400" cy="79318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2"/>
                </a:solidFill>
                <a:latin typeface="Impact" panose="020B0806030902050204" pitchFamily="34" charset="0"/>
              </a:rPr>
              <a:t>PANIC</a:t>
            </a:r>
          </a:p>
        </p:txBody>
      </p:sp>
    </p:spTree>
    <p:extLst>
      <p:ext uri="{BB962C8B-B14F-4D97-AF65-F5344CB8AC3E}">
        <p14:creationId xmlns:p14="http://schemas.microsoft.com/office/powerpoint/2010/main" val="391677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750"/>
                                  </p:stCondLst>
                                  <p:childTnLst>
                                    <p:set>
                                      <p:cBhvr>
                                        <p:cTn id="12" dur="1" fill="hold">
                                          <p:stCondLst>
                                            <p:cond delay="0"/>
                                          </p:stCondLst>
                                        </p:cTn>
                                        <p:tgtEl>
                                          <p:spTgt spid="9"/>
                                        </p:tgtEl>
                                        <p:attrNameLst>
                                          <p:attrName>style.visibility</p:attrName>
                                        </p:attrNameLst>
                                      </p:cBhvr>
                                      <p:to>
                                        <p:strVal val="visible"/>
                                      </p:to>
                                    </p:set>
                                  </p:childTnLst>
                                </p:cTn>
                              </p:par>
                              <p:par>
                                <p:cTn id="13" presetID="21" presetClass="entr" presetSubtype="1" fill="hold" grpId="0" nodeType="withEffect">
                                  <p:stCondLst>
                                    <p:cond delay="750"/>
                                  </p:stCondLst>
                                  <p:childTnLst>
                                    <p:set>
                                      <p:cBhvr>
                                        <p:cTn id="14" dur="1" fill="hold">
                                          <p:stCondLst>
                                            <p:cond delay="0"/>
                                          </p:stCondLst>
                                        </p:cTn>
                                        <p:tgtEl>
                                          <p:spTgt spid="2"/>
                                        </p:tgtEl>
                                        <p:attrNameLst>
                                          <p:attrName>style.visibility</p:attrName>
                                        </p:attrNameLst>
                                      </p:cBhvr>
                                      <p:to>
                                        <p:strVal val="visible"/>
                                      </p:to>
                                    </p:set>
                                    <p:animEffect transition="in" filter="wheel(1)">
                                      <p:cBhvr>
                                        <p:cTn id="15" dur="20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1000"/>
                                  </p:stCondLst>
                                  <p:childTnLst>
                                    <p:set>
                                      <p:cBhvr>
                                        <p:cTn id="22" dur="1" fill="hold">
                                          <p:stCondLst>
                                            <p:cond delay="0"/>
                                          </p:stCondLst>
                                        </p:cTn>
                                        <p:tgtEl>
                                          <p:spTgt spid="36"/>
                                        </p:tgtEl>
                                        <p:attrNameLst>
                                          <p:attrName>style.visibility</p:attrName>
                                        </p:attrNameLst>
                                      </p:cBhvr>
                                      <p:to>
                                        <p:strVal val="visible"/>
                                      </p:to>
                                    </p:set>
                                  </p:childTnLst>
                                </p:cTn>
                              </p:par>
                            </p:childTnLst>
                          </p:cTn>
                        </p:par>
                        <p:par>
                          <p:cTn id="23" fill="hold">
                            <p:stCondLst>
                              <p:cond delay="1000"/>
                            </p:stCondLst>
                            <p:childTnLst>
                              <p:par>
                                <p:cTn id="24" presetID="10" presetClass="entr" presetSubtype="0" fill="hold" grpId="0" nodeType="afterEffect">
                                  <p:stCondLst>
                                    <p:cond delay="50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par>
                          <p:cTn id="27" fill="hold">
                            <p:stCondLst>
                              <p:cond delay="2000"/>
                            </p:stCondLst>
                            <p:childTnLst>
                              <p:par>
                                <p:cTn id="28" presetID="1" presetClass="entr" presetSubtype="0" fill="hold" grpId="0" nodeType="afterEffect">
                                  <p:stCondLst>
                                    <p:cond delay="1000"/>
                                  </p:stCondLst>
                                  <p:childTnLst>
                                    <p:set>
                                      <p:cBhvr>
                                        <p:cTn id="29" dur="1" fill="hold">
                                          <p:stCondLst>
                                            <p:cond delay="0"/>
                                          </p:stCondLst>
                                        </p:cTn>
                                        <p:tgtEl>
                                          <p:spTgt spid="27"/>
                                        </p:tgtEl>
                                        <p:attrNameLst>
                                          <p:attrName>style.visibility</p:attrName>
                                        </p:attrNameLst>
                                      </p:cBhvr>
                                      <p:to>
                                        <p:strVal val="visible"/>
                                      </p:to>
                                    </p:set>
                                  </p:childTnLst>
                                </p:cTn>
                              </p:par>
                            </p:childTnLst>
                          </p:cTn>
                        </p:par>
                        <p:par>
                          <p:cTn id="30" fill="hold">
                            <p:stCondLst>
                              <p:cond delay="3000"/>
                            </p:stCondLst>
                            <p:childTnLst>
                              <p:par>
                                <p:cTn id="31" presetID="1" presetClass="entr" presetSubtype="0" fill="hold" grpId="0" nodeType="afterEffect">
                                  <p:stCondLst>
                                    <p:cond delay="100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4" grpId="0" animBg="1"/>
      <p:bldP spid="36" grpId="0" animBg="1"/>
      <p:bldP spid="2" grpId="0" animBg="1"/>
      <p:bldP spid="24" grpId="0" animBg="1"/>
      <p:bldP spid="27" grpId="0" animBg="1"/>
      <p:bldP spid="35" grpId="0" animBg="1"/>
      <p:bldP spid="38" grpId="0" animBg="1"/>
      <p:bldP spid="39" grpId="0" animBg="1"/>
      <p:bldP spid="40" grpId="0" animBg="1"/>
      <p:bldP spid="41" grpId="0" animBg="1"/>
      <p:bldP spid="42" grpId="0" animBg="1"/>
      <p:bldP spid="43" grpId="0" animBg="1"/>
      <p:bldP spid="4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EE3F9D-71AF-4734-A93E-F63D9F766790}"/>
              </a:ext>
            </a:extLst>
          </p:cNvPr>
          <p:cNvSpPr txBox="1"/>
          <p:nvPr/>
        </p:nvSpPr>
        <p:spPr>
          <a:xfrm>
            <a:off x="3170237" y="1668462"/>
            <a:ext cx="3733800" cy="461665"/>
          </a:xfrm>
          <a:prstGeom prst="rect">
            <a:avLst/>
          </a:prstGeom>
          <a:noFill/>
        </p:spPr>
        <p:txBody>
          <a:bodyPr wrap="square" rtlCol="0">
            <a:spAutoFit/>
          </a:bodyPr>
          <a:lstStyle/>
          <a:p>
            <a:pPr algn="ctr"/>
            <a:r>
              <a:rPr lang="en-US" sz="2400">
                <a:solidFill>
                  <a:srgbClr val="0078D7"/>
                </a:solidFill>
                <a:latin typeface="Segoe UI Black" panose="020B0A02040204020203" pitchFamily="34" charset="0"/>
                <a:ea typeface="Segoe UI Black" panose="020B0A02040204020203" pitchFamily="34" charset="0"/>
              </a:rPr>
              <a:t>what’s the problem?</a:t>
            </a:r>
          </a:p>
        </p:txBody>
      </p:sp>
      <p:pic>
        <p:nvPicPr>
          <p:cNvPr id="5" name="Picture 4" descr="Business man pulling a block from Jenga tower">
            <a:extLst>
              <a:ext uri="{FF2B5EF4-FFF2-40B4-BE49-F238E27FC236}">
                <a16:creationId xmlns:a16="http://schemas.microsoft.com/office/drawing/2014/main" id="{643E7A00-0FE0-4B42-BC7D-F29B5F326E13}"/>
              </a:ext>
            </a:extLst>
          </p:cNvPr>
          <p:cNvPicPr>
            <a:picLocks noChangeAspect="1"/>
          </p:cNvPicPr>
          <p:nvPr/>
        </p:nvPicPr>
        <p:blipFill rotWithShape="1">
          <a:blip r:embed="rId2"/>
          <a:srcRect b="15830"/>
          <a:stretch/>
        </p:blipFill>
        <p:spPr>
          <a:xfrm>
            <a:off x="3704" y="0"/>
            <a:ext cx="12436475" cy="6976872"/>
          </a:xfrm>
          <a:prstGeom prst="rect">
            <a:avLst/>
          </a:prstGeom>
        </p:spPr>
      </p:pic>
      <p:sp>
        <p:nvSpPr>
          <p:cNvPr id="6" name="TextBox 5">
            <a:extLst>
              <a:ext uri="{FF2B5EF4-FFF2-40B4-BE49-F238E27FC236}">
                <a16:creationId xmlns:a16="http://schemas.microsoft.com/office/drawing/2014/main" id="{B150216A-AD47-42EC-9F92-35BC54FBB304}"/>
              </a:ext>
            </a:extLst>
          </p:cNvPr>
          <p:cNvSpPr txBox="1"/>
          <p:nvPr/>
        </p:nvSpPr>
        <p:spPr>
          <a:xfrm>
            <a:off x="385502" y="2506662"/>
            <a:ext cx="11456727" cy="2215991"/>
          </a:xfrm>
          <a:prstGeom prst="rect">
            <a:avLst/>
          </a:prstGeom>
          <a:solidFill>
            <a:srgbClr val="FFFFFF">
              <a:alpha val="54118"/>
            </a:srgbClr>
          </a:solidFill>
        </p:spPr>
        <p:txBody>
          <a:bodyPr wrap="square" rtlCol="0">
            <a:spAutoFit/>
          </a:bodyPr>
          <a:lstStyle/>
          <a:p>
            <a:r>
              <a:rPr lang="en-US" sz="13800" spc="-150">
                <a:latin typeface="Freestyle Script" panose="030804020302050B0404" pitchFamily="66" charset="0"/>
              </a:rPr>
              <a:t>with your SQL scripts?</a:t>
            </a:r>
          </a:p>
        </p:txBody>
      </p:sp>
      <p:sp>
        <p:nvSpPr>
          <p:cNvPr id="7" name="Rectangle 6">
            <a:extLst>
              <a:ext uri="{FF2B5EF4-FFF2-40B4-BE49-F238E27FC236}">
                <a16:creationId xmlns:a16="http://schemas.microsoft.com/office/drawing/2014/main" id="{6D168C82-9AE9-4F17-A39A-0104E020A9F6}"/>
              </a:ext>
            </a:extLst>
          </p:cNvPr>
          <p:cNvSpPr/>
          <p:nvPr/>
        </p:nvSpPr>
        <p:spPr>
          <a:xfrm>
            <a:off x="628910" y="-12572"/>
            <a:ext cx="4408227" cy="2664411"/>
          </a:xfrm>
          <a:prstGeom prst="rect">
            <a:avLst/>
          </a:prstGeom>
          <a:noFill/>
        </p:spPr>
        <p:txBody>
          <a:bodyPr wrap="square" lIns="91440" tIns="45720" rIns="91440" bIns="45720">
            <a:prstTxWarp prst="textWave2">
              <a:avLst/>
            </a:prstTxWarp>
            <a:spAutoFit/>
          </a:bodyPr>
          <a:lstStyle/>
          <a:p>
            <a:pPr algn="ctr"/>
            <a:r>
              <a:rPr lang="en-US" sz="5400" b="1" cap="none" spc="300">
                <a:ln w="9525">
                  <a:solidFill>
                    <a:schemeClr val="bg1"/>
                  </a:solidFill>
                  <a:prstDash val="solid"/>
                </a:ln>
                <a:solidFill>
                  <a:schemeClr val="bg2"/>
                </a:solidFill>
                <a:effectLst>
                  <a:outerShdw blurRad="12700" dist="38100" dir="2700000" algn="tl" rotWithShape="0">
                    <a:schemeClr val="bg1">
                      <a:lumMod val="50000"/>
                    </a:schemeClr>
                  </a:outerShdw>
                </a:effectLst>
                <a:latin typeface="Impact" panose="020B0806030902050204" pitchFamily="34" charset="0"/>
              </a:rPr>
              <a:t>Jenga</a:t>
            </a:r>
            <a:endParaRPr lang="en-US" sz="5400" b="1" cap="none" spc="300">
              <a:ln w="9525">
                <a:solidFill>
                  <a:schemeClr val="bg1"/>
                </a:solidFill>
                <a:prstDash val="solid"/>
              </a:ln>
              <a:solidFill>
                <a:schemeClr val="bg2"/>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5347807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piderweb details on black background">
            <a:extLst>
              <a:ext uri="{FF2B5EF4-FFF2-40B4-BE49-F238E27FC236}">
                <a16:creationId xmlns:a16="http://schemas.microsoft.com/office/drawing/2014/main" id="{7EB8ACBC-F32F-4877-89DE-7837DCAF2FE2}"/>
              </a:ext>
            </a:extLst>
          </p:cNvPr>
          <p:cNvPicPr>
            <a:picLocks noChangeAspect="1"/>
          </p:cNvPicPr>
          <p:nvPr/>
        </p:nvPicPr>
        <p:blipFill>
          <a:blip r:embed="rId2"/>
          <a:stretch>
            <a:fillRect/>
          </a:stretch>
        </p:blipFill>
        <p:spPr>
          <a:xfrm>
            <a:off x="-30164" y="-1312"/>
            <a:ext cx="12451801" cy="8299174"/>
          </a:xfrm>
          <a:prstGeom prst="rect">
            <a:avLst/>
          </a:prstGeom>
        </p:spPr>
      </p:pic>
      <p:sp>
        <p:nvSpPr>
          <p:cNvPr id="9" name="TextBox 8">
            <a:extLst>
              <a:ext uri="{FF2B5EF4-FFF2-40B4-BE49-F238E27FC236}">
                <a16:creationId xmlns:a16="http://schemas.microsoft.com/office/drawing/2014/main" id="{B6841624-9793-4DC7-8434-F7A66CAF6917}"/>
              </a:ext>
            </a:extLst>
          </p:cNvPr>
          <p:cNvSpPr txBox="1"/>
          <p:nvPr/>
        </p:nvSpPr>
        <p:spPr>
          <a:xfrm>
            <a:off x="46037" y="3954462"/>
            <a:ext cx="12344400" cy="2677656"/>
          </a:xfrm>
          <a:prstGeom prst="rect">
            <a:avLst/>
          </a:prstGeom>
          <a:noFill/>
        </p:spPr>
        <p:txBody>
          <a:bodyPr wrap="square">
            <a:spAutoFit/>
          </a:bodyPr>
          <a:lstStyle/>
          <a:p>
            <a:pPr marR="0" lvl="0" algn="l" defTabSz="932742" rtl="0" eaLnBrk="1" fontAlgn="auto" latinLnBrk="0" hangingPunct="1">
              <a:lnSpc>
                <a:spcPct val="100000"/>
              </a:lnSpc>
              <a:spcBef>
                <a:spcPts val="0"/>
              </a:spcBef>
              <a:spcAft>
                <a:spcPts val="0"/>
              </a:spcAft>
              <a:buClrTx/>
              <a:buSzTx/>
              <a:tabLst/>
              <a:defRPr/>
            </a:pPr>
            <a:r>
              <a:rPr kumimoji="0" lang="en-US" sz="2800" b="0" i="0" u="none" strike="noStrike" kern="1200" cap="none" spc="0" normalizeH="0" baseline="0" noProof="0">
                <a:ln>
                  <a:noFill/>
                </a:ln>
                <a:solidFill>
                  <a:schemeClr val="bg2">
                    <a:lumMod val="95000"/>
                  </a:schemeClr>
                </a:solidFill>
                <a:effectLst/>
                <a:uLnTx/>
                <a:uFillTx/>
                <a:latin typeface="Segoe UI"/>
                <a:ea typeface="+mn-ea"/>
                <a:cs typeface="+mn-cs"/>
              </a:rPr>
              <a:t>When scripts and output are separated … </a:t>
            </a:r>
          </a:p>
          <a:p>
            <a:pPr marL="514350" marR="0" lvl="0" indent="-514350" algn="l" defTabSz="932742" rtl="0" eaLnBrk="1" fontAlgn="auto" latinLnBrk="0" hangingPunct="1">
              <a:lnSpc>
                <a:spcPct val="100000"/>
              </a:lnSpc>
              <a:spcBef>
                <a:spcPts val="0"/>
              </a:spcBef>
              <a:spcAft>
                <a:spcPts val="0"/>
              </a:spcAft>
              <a:buClrTx/>
              <a:buSzTx/>
              <a:buFont typeface="+mj-lt"/>
              <a:buAutoNum type="arabicPeriod"/>
              <a:tabLst/>
              <a:defRPr/>
            </a:pPr>
            <a:r>
              <a:rPr kumimoji="0" lang="en-US" sz="2800" b="0" i="0" u="none" strike="noStrike" kern="1200" cap="none" spc="0" normalizeH="0" baseline="0" noProof="0">
                <a:ln>
                  <a:noFill/>
                </a:ln>
                <a:solidFill>
                  <a:schemeClr val="bg2">
                    <a:lumMod val="95000"/>
                  </a:schemeClr>
                </a:solidFill>
                <a:effectLst/>
                <a:uLnTx/>
                <a:uFillTx/>
                <a:latin typeface="Segoe UI"/>
                <a:ea typeface="+mn-ea"/>
                <a:cs typeface="+mn-cs"/>
              </a:rPr>
              <a:t>Hard to reproduce based on output (</a:t>
            </a:r>
            <a:r>
              <a:rPr kumimoji="0" lang="en-US" sz="2800" b="1" i="0" u="none" strike="noStrike" kern="1200" cap="none" spc="0" normalizeH="0" baseline="0" noProof="0">
                <a:ln>
                  <a:noFill/>
                </a:ln>
                <a:solidFill>
                  <a:schemeClr val="accent1">
                    <a:lumMod val="60000"/>
                    <a:lumOff val="40000"/>
                  </a:schemeClr>
                </a:solidFill>
                <a:effectLst/>
                <a:uLnTx/>
                <a:uFillTx/>
                <a:latin typeface="Segoe UI"/>
                <a:ea typeface="+mn-ea"/>
                <a:cs typeface="+mn-cs"/>
              </a:rPr>
              <a:t>reproducibility</a:t>
            </a:r>
            <a:r>
              <a:rPr kumimoji="0" lang="en-US" sz="2800" b="0" i="0" u="none" strike="noStrike" kern="1200" cap="none" spc="0" normalizeH="0" baseline="0" noProof="0">
                <a:ln>
                  <a:noFill/>
                </a:ln>
                <a:solidFill>
                  <a:schemeClr val="bg2">
                    <a:lumMod val="95000"/>
                  </a:schemeClr>
                </a:solidFill>
                <a:effectLst/>
                <a:uLnTx/>
                <a:uFillTx/>
                <a:latin typeface="Segoe UI"/>
                <a:ea typeface="+mn-ea"/>
                <a:cs typeface="+mn-cs"/>
              </a:rPr>
              <a:t>)</a:t>
            </a:r>
          </a:p>
          <a:p>
            <a:pPr marL="514350" marR="0" lvl="0" indent="-514350" algn="l" defTabSz="932742" rtl="0" eaLnBrk="1" fontAlgn="auto" latinLnBrk="0" hangingPunct="1">
              <a:lnSpc>
                <a:spcPct val="100000"/>
              </a:lnSpc>
              <a:spcBef>
                <a:spcPts val="0"/>
              </a:spcBef>
              <a:spcAft>
                <a:spcPts val="0"/>
              </a:spcAft>
              <a:buClrTx/>
              <a:buSzTx/>
              <a:buFont typeface="+mj-lt"/>
              <a:buAutoNum type="arabicPeriod"/>
              <a:tabLst/>
              <a:defRPr/>
            </a:pPr>
            <a:r>
              <a:rPr kumimoji="0" lang="en-US" sz="2800" b="0" i="0" u="none" strike="noStrike" kern="1200" cap="none" spc="0" normalizeH="0" baseline="0" noProof="0">
                <a:ln>
                  <a:noFill/>
                </a:ln>
                <a:solidFill>
                  <a:schemeClr val="bg2">
                    <a:lumMod val="95000"/>
                  </a:schemeClr>
                </a:solidFill>
                <a:effectLst/>
                <a:uLnTx/>
                <a:uFillTx/>
                <a:latin typeface="Segoe UI"/>
                <a:ea typeface="+mn-ea"/>
                <a:cs typeface="+mn-cs"/>
              </a:rPr>
              <a:t>Code looks good, but is it returning the right results? (</a:t>
            </a:r>
            <a:r>
              <a:rPr kumimoji="0" lang="en-US" sz="2800" b="1" i="0" u="none" strike="noStrike" kern="1200" cap="none" spc="0" normalizeH="0" baseline="0" noProof="0">
                <a:ln>
                  <a:noFill/>
                </a:ln>
                <a:solidFill>
                  <a:schemeClr val="accent1">
                    <a:lumMod val="60000"/>
                    <a:lumOff val="40000"/>
                  </a:schemeClr>
                </a:solidFill>
                <a:effectLst/>
                <a:uLnTx/>
                <a:uFillTx/>
                <a:latin typeface="Segoe UI"/>
                <a:ea typeface="+mn-ea"/>
                <a:cs typeface="+mn-cs"/>
              </a:rPr>
              <a:t>code review</a:t>
            </a:r>
            <a:r>
              <a:rPr kumimoji="0" lang="en-US" sz="2800" b="0" i="0" u="none" strike="noStrike" kern="1200" cap="none" spc="0" normalizeH="0" baseline="0" noProof="0">
                <a:ln>
                  <a:noFill/>
                </a:ln>
                <a:solidFill>
                  <a:schemeClr val="bg2">
                    <a:lumMod val="95000"/>
                  </a:schemeClr>
                </a:solidFill>
                <a:effectLst/>
                <a:uLnTx/>
                <a:uFillTx/>
                <a:latin typeface="Segoe UI"/>
                <a:ea typeface="+mn-ea"/>
                <a:cs typeface="+mn-cs"/>
              </a:rPr>
              <a:t>)</a:t>
            </a:r>
          </a:p>
          <a:p>
            <a:pPr marL="514350" marR="0" lvl="0" indent="-514350" algn="l" defTabSz="932742" rtl="0" eaLnBrk="1" fontAlgn="auto" latinLnBrk="0" hangingPunct="1">
              <a:lnSpc>
                <a:spcPct val="100000"/>
              </a:lnSpc>
              <a:spcBef>
                <a:spcPts val="0"/>
              </a:spcBef>
              <a:spcAft>
                <a:spcPts val="0"/>
              </a:spcAft>
              <a:buClrTx/>
              <a:buSzTx/>
              <a:buFont typeface="+mj-lt"/>
              <a:buAutoNum type="arabicPeriod"/>
              <a:tabLst/>
              <a:defRPr/>
            </a:pPr>
            <a:r>
              <a:rPr kumimoji="0" lang="en-US" sz="2800" b="0" i="0" u="none" strike="noStrike" kern="1200" cap="none" spc="0" normalizeH="0" baseline="0" noProof="0">
                <a:ln>
                  <a:noFill/>
                </a:ln>
                <a:solidFill>
                  <a:schemeClr val="bg2">
                    <a:lumMod val="95000"/>
                  </a:schemeClr>
                </a:solidFill>
                <a:effectLst/>
                <a:uLnTx/>
                <a:uFillTx/>
                <a:latin typeface="Segoe UI"/>
                <a:ea typeface="+mn-ea"/>
                <a:cs typeface="+mn-cs"/>
              </a:rPr>
              <a:t>I executed this script so I guessed it worked last time? (</a:t>
            </a:r>
            <a:r>
              <a:rPr kumimoji="0" lang="en-US" sz="2800" b="1" i="0" u="none" strike="noStrike" kern="1200" cap="none" spc="0" normalizeH="0" baseline="0" noProof="0">
                <a:ln>
                  <a:noFill/>
                </a:ln>
                <a:solidFill>
                  <a:schemeClr val="accent1">
                    <a:lumMod val="60000"/>
                    <a:lumOff val="40000"/>
                  </a:schemeClr>
                </a:solidFill>
                <a:effectLst/>
                <a:uLnTx/>
                <a:uFillTx/>
                <a:latin typeface="Segoe UI"/>
                <a:ea typeface="+mn-ea"/>
                <a:cs typeface="+mn-cs"/>
              </a:rPr>
              <a:t>auditing</a:t>
            </a:r>
            <a:r>
              <a:rPr kumimoji="0" lang="en-US" sz="2800" b="0" i="0" u="none" strike="noStrike" kern="1200" cap="none" spc="0" normalizeH="0" baseline="0" noProof="0">
                <a:ln>
                  <a:noFill/>
                </a:ln>
                <a:solidFill>
                  <a:schemeClr val="bg2">
                    <a:lumMod val="95000"/>
                  </a:schemeClr>
                </a:solidFill>
                <a:effectLst/>
                <a:uLnTx/>
                <a:uFillTx/>
                <a:latin typeface="Segoe UI"/>
                <a:ea typeface="+mn-ea"/>
                <a:cs typeface="+mn-cs"/>
              </a:rPr>
              <a:t>)</a:t>
            </a:r>
          </a:p>
          <a:p>
            <a:pPr marL="514350" marR="0" lvl="0" indent="-514350" algn="l" defTabSz="932742" rtl="0" eaLnBrk="1" fontAlgn="auto" latinLnBrk="0" hangingPunct="1">
              <a:lnSpc>
                <a:spcPct val="100000"/>
              </a:lnSpc>
              <a:spcBef>
                <a:spcPts val="0"/>
              </a:spcBef>
              <a:spcAft>
                <a:spcPts val="0"/>
              </a:spcAft>
              <a:buClrTx/>
              <a:buSzTx/>
              <a:buFont typeface="+mj-lt"/>
              <a:buAutoNum type="arabicPeriod"/>
              <a:tabLst/>
              <a:defRPr/>
            </a:pPr>
            <a:r>
              <a:rPr kumimoji="0" lang="en-US" sz="2800" b="0" i="0" u="none" strike="noStrike" kern="1200" cap="none" spc="0" normalizeH="0" baseline="0" noProof="0">
                <a:ln>
                  <a:noFill/>
                </a:ln>
                <a:solidFill>
                  <a:schemeClr val="bg2">
                    <a:lumMod val="95000"/>
                  </a:schemeClr>
                </a:solidFill>
                <a:effectLst/>
                <a:uLnTx/>
                <a:uFillTx/>
                <a:latin typeface="Segoe UI"/>
                <a:ea typeface="+mn-ea"/>
                <a:cs typeface="+mn-cs"/>
              </a:rPr>
              <a:t>What is this script about? (</a:t>
            </a:r>
            <a:r>
              <a:rPr kumimoji="0" lang="en-US" sz="2800" b="1" i="0" u="none" strike="noStrike" kern="1200" cap="none" spc="0" normalizeH="0" baseline="0" noProof="0">
                <a:ln>
                  <a:noFill/>
                </a:ln>
                <a:solidFill>
                  <a:schemeClr val="accent1">
                    <a:lumMod val="60000"/>
                    <a:lumOff val="40000"/>
                  </a:schemeClr>
                </a:solidFill>
                <a:effectLst/>
                <a:uLnTx/>
                <a:uFillTx/>
                <a:latin typeface="Segoe UI"/>
                <a:ea typeface="+mn-ea"/>
                <a:cs typeface="+mn-cs"/>
              </a:rPr>
              <a:t>context</a:t>
            </a:r>
            <a:r>
              <a:rPr kumimoji="0" lang="en-US" sz="2800" b="0" i="0" u="none" strike="noStrike" kern="1200" cap="none" spc="0" normalizeH="0" baseline="0" noProof="0">
                <a:ln>
                  <a:noFill/>
                </a:ln>
                <a:solidFill>
                  <a:schemeClr val="bg2">
                    <a:lumMod val="95000"/>
                  </a:schemeClr>
                </a:solidFill>
                <a:effectLst/>
                <a:uLnTx/>
                <a:uFillTx/>
                <a:latin typeface="Segoe UI"/>
                <a:ea typeface="+mn-ea"/>
                <a:cs typeface="+mn-cs"/>
              </a:rPr>
              <a:t>)</a:t>
            </a:r>
          </a:p>
          <a:p>
            <a:pPr marL="514350" marR="0" lvl="0" indent="-514350" algn="l" defTabSz="932742" rtl="0" eaLnBrk="1" fontAlgn="auto" latinLnBrk="0" hangingPunct="1">
              <a:lnSpc>
                <a:spcPct val="100000"/>
              </a:lnSpc>
              <a:spcBef>
                <a:spcPts val="0"/>
              </a:spcBef>
              <a:spcAft>
                <a:spcPts val="0"/>
              </a:spcAft>
              <a:buClrTx/>
              <a:buSzTx/>
              <a:buFont typeface="+mj-lt"/>
              <a:buAutoNum type="arabicPeriod"/>
              <a:tabLst/>
              <a:defRPr/>
            </a:pPr>
            <a:r>
              <a:rPr kumimoji="0" lang="en-US" sz="2800" b="0" i="0" u="none" strike="noStrike" kern="1200" cap="none" spc="0" normalizeH="0" baseline="0" noProof="0">
                <a:ln>
                  <a:noFill/>
                </a:ln>
                <a:solidFill>
                  <a:schemeClr val="bg2">
                    <a:lumMod val="95000"/>
                  </a:schemeClr>
                </a:solidFill>
                <a:effectLst/>
                <a:uLnTx/>
                <a:uFillTx/>
                <a:latin typeface="Segoe UI"/>
                <a:ea typeface="+mn-ea"/>
                <a:cs typeface="+mn-cs"/>
              </a:rPr>
              <a:t>For Troubleshooting guide, lots of copying and pasting code (</a:t>
            </a:r>
            <a:r>
              <a:rPr kumimoji="0" lang="en-US" sz="2800" b="1" i="0" u="none" strike="noStrike" kern="1200" cap="none" spc="0" normalizeH="0" baseline="0" noProof="0">
                <a:ln>
                  <a:noFill/>
                </a:ln>
                <a:solidFill>
                  <a:schemeClr val="accent1">
                    <a:lumMod val="60000"/>
                    <a:lumOff val="40000"/>
                  </a:schemeClr>
                </a:solidFill>
                <a:effectLst/>
                <a:uLnTx/>
                <a:uFillTx/>
                <a:latin typeface="Segoe UI"/>
                <a:ea typeface="+mn-ea"/>
                <a:cs typeface="+mn-cs"/>
              </a:rPr>
              <a:t>executable</a:t>
            </a:r>
            <a:r>
              <a:rPr kumimoji="0" lang="en-US" sz="2800" b="0" i="0" u="none" strike="noStrike" kern="1200" cap="none" spc="0" normalizeH="0" baseline="0" noProof="0">
                <a:ln>
                  <a:noFill/>
                </a:ln>
                <a:solidFill>
                  <a:schemeClr val="bg2">
                    <a:lumMod val="95000"/>
                  </a:schemeClr>
                </a:solidFill>
                <a:effectLst/>
                <a:uLnTx/>
                <a:uFillTx/>
                <a:latin typeface="Segoe UI"/>
                <a:ea typeface="+mn-ea"/>
                <a:cs typeface="+mn-cs"/>
              </a:rPr>
              <a:t>)</a:t>
            </a:r>
          </a:p>
        </p:txBody>
      </p:sp>
      <p:sp>
        <p:nvSpPr>
          <p:cNvPr id="10" name="TextBox 9">
            <a:extLst>
              <a:ext uri="{FF2B5EF4-FFF2-40B4-BE49-F238E27FC236}">
                <a16:creationId xmlns:a16="http://schemas.microsoft.com/office/drawing/2014/main" id="{224453FE-1F22-4E54-9ACF-5835CAA9CC97}"/>
              </a:ext>
            </a:extLst>
          </p:cNvPr>
          <p:cNvSpPr txBox="1"/>
          <p:nvPr/>
        </p:nvSpPr>
        <p:spPr>
          <a:xfrm>
            <a:off x="427037" y="406915"/>
            <a:ext cx="7543800" cy="1569660"/>
          </a:xfrm>
          <a:prstGeom prst="rect">
            <a:avLst/>
          </a:prstGeom>
          <a:noFill/>
        </p:spPr>
        <p:txBody>
          <a:bodyPr wrap="square" rtlCol="0">
            <a:spAutoFit/>
          </a:bodyPr>
          <a:lstStyle/>
          <a:p>
            <a:r>
              <a:rPr lang="en-US" sz="5400">
                <a:solidFill>
                  <a:schemeClr val="bg2"/>
                </a:solidFill>
                <a:latin typeface="Chiller" panose="04020404031007020602" pitchFamily="82" charset="0"/>
              </a:rPr>
              <a:t>What’s the </a:t>
            </a:r>
            <a:r>
              <a:rPr lang="en-US" sz="9600">
                <a:solidFill>
                  <a:srgbClr val="FF0000"/>
                </a:solidFill>
                <a:latin typeface="Chiller" panose="04020404031007020602" pitchFamily="82" charset="0"/>
              </a:rPr>
              <a:t>problem</a:t>
            </a:r>
            <a:r>
              <a:rPr lang="en-US" sz="5400">
                <a:solidFill>
                  <a:schemeClr val="bg2"/>
                </a:solidFill>
                <a:latin typeface="Chiller" panose="04020404031007020602" pitchFamily="82" charset="0"/>
              </a:rPr>
              <a:t>?</a:t>
            </a:r>
          </a:p>
        </p:txBody>
      </p:sp>
    </p:spTree>
    <p:extLst>
      <p:ext uri="{BB962C8B-B14F-4D97-AF65-F5344CB8AC3E}">
        <p14:creationId xmlns:p14="http://schemas.microsoft.com/office/powerpoint/2010/main" val="1828003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9">
                                            <p:txEl>
                                              <p:pRg st="0" end="0"/>
                                            </p:txEl>
                                          </p:spTgt>
                                        </p:tgtEl>
                                      </p:cBhvr>
                                    </p:animEffect>
                                    <p:animScale>
                                      <p:cBhvr>
                                        <p:cTn id="7" dur="250" autoRev="1" fill="hold"/>
                                        <p:tgtEl>
                                          <p:spTgt spid="9">
                                            <p:txEl>
                                              <p:pRg st="0" end="0"/>
                                            </p:txEl>
                                          </p:spTgt>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9">
                                            <p:txEl>
                                              <p:pRg st="1" end="1"/>
                                            </p:txEl>
                                          </p:spTgt>
                                        </p:tgtEl>
                                      </p:cBhvr>
                                    </p:animEffect>
                                    <p:animScale>
                                      <p:cBhvr>
                                        <p:cTn id="12" dur="250" autoRev="1" fill="hold"/>
                                        <p:tgtEl>
                                          <p:spTgt spid="9">
                                            <p:txEl>
                                              <p:pRg st="1" end="1"/>
                                            </p:txEl>
                                          </p:spTgt>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9">
                                            <p:txEl>
                                              <p:pRg st="2" end="2"/>
                                            </p:txEl>
                                          </p:spTgt>
                                        </p:tgtEl>
                                      </p:cBhvr>
                                    </p:animEffect>
                                    <p:animScale>
                                      <p:cBhvr>
                                        <p:cTn id="17" dur="250" autoRev="1" fill="hold"/>
                                        <p:tgtEl>
                                          <p:spTgt spid="9">
                                            <p:txEl>
                                              <p:pRg st="2" end="2"/>
                                            </p:txEl>
                                          </p:spTgt>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9">
                                            <p:txEl>
                                              <p:pRg st="3" end="3"/>
                                            </p:txEl>
                                          </p:spTgt>
                                        </p:tgtEl>
                                      </p:cBhvr>
                                    </p:animEffect>
                                    <p:animScale>
                                      <p:cBhvr>
                                        <p:cTn id="22" dur="250" autoRev="1" fill="hold"/>
                                        <p:tgtEl>
                                          <p:spTgt spid="9">
                                            <p:txEl>
                                              <p:pRg st="3" end="3"/>
                                            </p:txEl>
                                          </p:spTgt>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9">
                                            <p:txEl>
                                              <p:pRg st="4" end="4"/>
                                            </p:txEl>
                                          </p:spTgt>
                                        </p:tgtEl>
                                      </p:cBhvr>
                                    </p:animEffect>
                                    <p:animScale>
                                      <p:cBhvr>
                                        <p:cTn id="27" dur="250" autoRev="1" fill="hold"/>
                                        <p:tgtEl>
                                          <p:spTgt spid="9">
                                            <p:txEl>
                                              <p:pRg st="4" end="4"/>
                                            </p:txEl>
                                          </p:spTgt>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0" nodeType="clickEffect">
                                  <p:stCondLst>
                                    <p:cond delay="0"/>
                                  </p:stCondLst>
                                  <p:childTnLst>
                                    <p:animEffect transition="out" filter="fade">
                                      <p:cBhvr>
                                        <p:cTn id="31" dur="500" tmFilter="0, 0; .2, .5; .8, .5; 1, 0"/>
                                        <p:tgtEl>
                                          <p:spTgt spid="9">
                                            <p:txEl>
                                              <p:pRg st="5" end="5"/>
                                            </p:txEl>
                                          </p:spTgt>
                                        </p:tgtEl>
                                      </p:cBhvr>
                                    </p:animEffect>
                                    <p:animScale>
                                      <p:cBhvr>
                                        <p:cTn id="32" dur="250" autoRev="1" fill="hold"/>
                                        <p:tgtEl>
                                          <p:spTgt spid="9">
                                            <p:txEl>
                                              <p:pRg st="5" end="5"/>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and holding piece of white puzzle on blue background">
            <a:extLst>
              <a:ext uri="{FF2B5EF4-FFF2-40B4-BE49-F238E27FC236}">
                <a16:creationId xmlns:a16="http://schemas.microsoft.com/office/drawing/2014/main" id="{7EB8ACBC-F32F-4877-89DE-7837DCAF2FE2}"/>
              </a:ext>
            </a:extLst>
          </p:cNvPr>
          <p:cNvPicPr>
            <a:picLocks noChangeAspect="1"/>
          </p:cNvPicPr>
          <p:nvPr/>
        </p:nvPicPr>
        <p:blipFill>
          <a:blip r:embed="rId2"/>
          <a:srcRect/>
          <a:stretch/>
        </p:blipFill>
        <p:spPr>
          <a:xfrm>
            <a:off x="-28102" y="-1312"/>
            <a:ext cx="12447676" cy="8299174"/>
          </a:xfrm>
          <a:prstGeom prst="rect">
            <a:avLst/>
          </a:prstGeom>
        </p:spPr>
      </p:pic>
      <p:sp>
        <p:nvSpPr>
          <p:cNvPr id="9" name="TextBox 8">
            <a:extLst>
              <a:ext uri="{FF2B5EF4-FFF2-40B4-BE49-F238E27FC236}">
                <a16:creationId xmlns:a16="http://schemas.microsoft.com/office/drawing/2014/main" id="{B6841624-9793-4DC7-8434-F7A66CAF6917}"/>
              </a:ext>
            </a:extLst>
          </p:cNvPr>
          <p:cNvSpPr txBox="1"/>
          <p:nvPr/>
        </p:nvSpPr>
        <p:spPr>
          <a:xfrm>
            <a:off x="10294937" y="1998654"/>
            <a:ext cx="1752600" cy="707886"/>
          </a:xfrm>
          <a:prstGeom prst="rect">
            <a:avLst/>
          </a:prstGeom>
          <a:solidFill>
            <a:srgbClr val="FFFFFF">
              <a:alpha val="83137"/>
            </a:srgbClr>
          </a:solidFill>
        </p:spPr>
        <p:txBody>
          <a:bodyPr wrap="square">
            <a:spAutoFit/>
          </a:bodyPr>
          <a:lstStyle/>
          <a:p>
            <a:pPr algn="ctr"/>
            <a:r>
              <a:rPr lang="en-US" sz="4000" b="1">
                <a:solidFill>
                  <a:srgbClr val="101820"/>
                </a:solidFill>
              </a:rPr>
              <a:t>Code</a:t>
            </a:r>
          </a:p>
        </p:txBody>
      </p:sp>
      <p:sp>
        <p:nvSpPr>
          <p:cNvPr id="10" name="TextBox 9">
            <a:extLst>
              <a:ext uri="{FF2B5EF4-FFF2-40B4-BE49-F238E27FC236}">
                <a16:creationId xmlns:a16="http://schemas.microsoft.com/office/drawing/2014/main" id="{224453FE-1F22-4E54-9ACF-5835CAA9CC97}"/>
              </a:ext>
            </a:extLst>
          </p:cNvPr>
          <p:cNvSpPr txBox="1"/>
          <p:nvPr/>
        </p:nvSpPr>
        <p:spPr>
          <a:xfrm>
            <a:off x="1019524" y="1820862"/>
            <a:ext cx="5105684" cy="1200329"/>
          </a:xfrm>
          <a:prstGeom prst="rect">
            <a:avLst/>
          </a:prstGeom>
          <a:noFill/>
        </p:spPr>
        <p:txBody>
          <a:bodyPr wrap="square" rtlCol="0">
            <a:spAutoFit/>
          </a:bodyPr>
          <a:lstStyle/>
          <a:p>
            <a:pPr algn="ctr"/>
            <a:r>
              <a:rPr lang="en-US" sz="7200">
                <a:solidFill>
                  <a:srgbClr val="E6E6E6"/>
                </a:solidFill>
                <a:latin typeface="Elephant" panose="02020904090505020303" pitchFamily="18" charset="0"/>
              </a:rPr>
              <a:t>notebooks</a:t>
            </a:r>
            <a:endParaRPr lang="en-US" sz="4000">
              <a:solidFill>
                <a:srgbClr val="E6E6E6"/>
              </a:solidFill>
              <a:latin typeface="Elephant" panose="02020904090505020303" pitchFamily="18" charset="0"/>
            </a:endParaRPr>
          </a:p>
        </p:txBody>
      </p:sp>
      <p:sp>
        <p:nvSpPr>
          <p:cNvPr id="3" name="TextBox 2">
            <a:extLst>
              <a:ext uri="{FF2B5EF4-FFF2-40B4-BE49-F238E27FC236}">
                <a16:creationId xmlns:a16="http://schemas.microsoft.com/office/drawing/2014/main" id="{2595C2A1-06D6-426A-AB01-65362314B3F8}"/>
              </a:ext>
            </a:extLst>
          </p:cNvPr>
          <p:cNvSpPr txBox="1"/>
          <p:nvPr/>
        </p:nvSpPr>
        <p:spPr>
          <a:xfrm>
            <a:off x="8113990" y="272655"/>
            <a:ext cx="4191000" cy="707886"/>
          </a:xfrm>
          <a:prstGeom prst="rect">
            <a:avLst/>
          </a:prstGeom>
          <a:solidFill>
            <a:srgbClr val="FFFFFF">
              <a:alpha val="83137"/>
            </a:srgbClr>
          </a:solidFill>
        </p:spPr>
        <p:txBody>
          <a:bodyPr wrap="square">
            <a:spAutoFit/>
          </a:bodyPr>
          <a:lstStyle/>
          <a:p>
            <a:pPr algn="ctr"/>
            <a:r>
              <a:rPr lang="en-US" sz="4000" b="1">
                <a:solidFill>
                  <a:srgbClr val="101820"/>
                </a:solidFill>
              </a:rPr>
              <a:t>Documentation</a:t>
            </a:r>
          </a:p>
        </p:txBody>
      </p:sp>
      <p:sp>
        <p:nvSpPr>
          <p:cNvPr id="4" name="TextBox 3">
            <a:extLst>
              <a:ext uri="{FF2B5EF4-FFF2-40B4-BE49-F238E27FC236}">
                <a16:creationId xmlns:a16="http://schemas.microsoft.com/office/drawing/2014/main" id="{6E404325-D82C-4D71-BDAC-F8C634ADDF8D}"/>
              </a:ext>
            </a:extLst>
          </p:cNvPr>
          <p:cNvSpPr txBox="1"/>
          <p:nvPr/>
        </p:nvSpPr>
        <p:spPr>
          <a:xfrm>
            <a:off x="8732837" y="3201764"/>
            <a:ext cx="2438400" cy="707886"/>
          </a:xfrm>
          <a:prstGeom prst="rect">
            <a:avLst/>
          </a:prstGeom>
          <a:solidFill>
            <a:srgbClr val="FFFFFF">
              <a:alpha val="83137"/>
            </a:srgbClr>
          </a:solidFill>
        </p:spPr>
        <p:txBody>
          <a:bodyPr wrap="square">
            <a:spAutoFit/>
          </a:bodyPr>
          <a:lstStyle/>
          <a:p>
            <a:pPr algn="ctr"/>
            <a:r>
              <a:rPr lang="en-US" sz="4000" b="1">
                <a:solidFill>
                  <a:srgbClr val="101820"/>
                </a:solidFill>
              </a:rPr>
              <a:t>Results</a:t>
            </a:r>
          </a:p>
        </p:txBody>
      </p:sp>
      <p:sp>
        <p:nvSpPr>
          <p:cNvPr id="8" name="TextBox 7">
            <a:extLst>
              <a:ext uri="{FF2B5EF4-FFF2-40B4-BE49-F238E27FC236}">
                <a16:creationId xmlns:a16="http://schemas.microsoft.com/office/drawing/2014/main" id="{C0A05BD7-44C9-4DCD-8346-00E48A092B24}"/>
              </a:ext>
            </a:extLst>
          </p:cNvPr>
          <p:cNvSpPr txBox="1"/>
          <p:nvPr/>
        </p:nvSpPr>
        <p:spPr>
          <a:xfrm>
            <a:off x="7970837" y="4515925"/>
            <a:ext cx="4191000" cy="707886"/>
          </a:xfrm>
          <a:prstGeom prst="rect">
            <a:avLst/>
          </a:prstGeom>
          <a:solidFill>
            <a:srgbClr val="FFFFFF">
              <a:alpha val="83137"/>
            </a:srgbClr>
          </a:solidFill>
        </p:spPr>
        <p:txBody>
          <a:bodyPr wrap="square">
            <a:spAutoFit/>
          </a:bodyPr>
          <a:lstStyle/>
          <a:p>
            <a:pPr algn="ctr"/>
            <a:r>
              <a:rPr lang="en-US" sz="4000" b="1">
                <a:solidFill>
                  <a:srgbClr val="101820"/>
                </a:solidFill>
              </a:rPr>
              <a:t>Visualization</a:t>
            </a:r>
          </a:p>
        </p:txBody>
      </p:sp>
      <p:sp>
        <p:nvSpPr>
          <p:cNvPr id="14" name="TextBox 13">
            <a:extLst>
              <a:ext uri="{FF2B5EF4-FFF2-40B4-BE49-F238E27FC236}">
                <a16:creationId xmlns:a16="http://schemas.microsoft.com/office/drawing/2014/main" id="{E984366E-D310-4856-97B2-45C5C23A8651}"/>
              </a:ext>
            </a:extLst>
          </p:cNvPr>
          <p:cNvSpPr txBox="1"/>
          <p:nvPr/>
        </p:nvSpPr>
        <p:spPr>
          <a:xfrm>
            <a:off x="8656637" y="5620785"/>
            <a:ext cx="3648353" cy="1323439"/>
          </a:xfrm>
          <a:prstGeom prst="rect">
            <a:avLst/>
          </a:prstGeom>
          <a:solidFill>
            <a:srgbClr val="FFFFFF">
              <a:alpha val="83137"/>
            </a:srgbClr>
          </a:solidFill>
        </p:spPr>
        <p:txBody>
          <a:bodyPr wrap="square">
            <a:spAutoFit/>
          </a:bodyPr>
          <a:lstStyle/>
          <a:p>
            <a:pPr algn="ctr"/>
            <a:r>
              <a:rPr lang="en-US" sz="4000" b="1">
                <a:solidFill>
                  <a:srgbClr val="101820"/>
                </a:solidFill>
              </a:rPr>
              <a:t>Analysis &amp; Interpretation</a:t>
            </a:r>
          </a:p>
        </p:txBody>
      </p:sp>
      <p:sp>
        <p:nvSpPr>
          <p:cNvPr id="16" name="TextBox 15">
            <a:extLst>
              <a:ext uri="{FF2B5EF4-FFF2-40B4-BE49-F238E27FC236}">
                <a16:creationId xmlns:a16="http://schemas.microsoft.com/office/drawing/2014/main" id="{12131591-FE44-460A-BDF1-409A5C3D7005}"/>
              </a:ext>
            </a:extLst>
          </p:cNvPr>
          <p:cNvSpPr txBox="1"/>
          <p:nvPr/>
        </p:nvSpPr>
        <p:spPr>
          <a:xfrm>
            <a:off x="6289813" y="1299833"/>
            <a:ext cx="3128824" cy="707886"/>
          </a:xfrm>
          <a:prstGeom prst="rect">
            <a:avLst/>
          </a:prstGeom>
          <a:solidFill>
            <a:srgbClr val="FFFFFF">
              <a:alpha val="83137"/>
            </a:srgbClr>
          </a:solidFill>
        </p:spPr>
        <p:txBody>
          <a:bodyPr wrap="square">
            <a:spAutoFit/>
          </a:bodyPr>
          <a:lstStyle/>
          <a:p>
            <a:pPr algn="ctr"/>
            <a:r>
              <a:rPr lang="en-US" sz="4000" b="1">
                <a:solidFill>
                  <a:srgbClr val="101820"/>
                </a:solidFill>
              </a:rPr>
              <a:t>Executable</a:t>
            </a:r>
          </a:p>
        </p:txBody>
      </p:sp>
    </p:spTree>
    <p:extLst>
      <p:ext uri="{BB962C8B-B14F-4D97-AF65-F5344CB8AC3E}">
        <p14:creationId xmlns:p14="http://schemas.microsoft.com/office/powerpoint/2010/main" val="2573562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bg/>
                                          </p:spTgt>
                                        </p:tgtEl>
                                        <p:attrNameLst>
                                          <p:attrName>style.visibility</p:attrName>
                                        </p:attrNameLst>
                                      </p:cBhvr>
                                      <p:to>
                                        <p:strVal val="visible"/>
                                      </p:to>
                                    </p:set>
                                    <p:animEffect transition="in" filter="fade">
                                      <p:cBhvr>
                                        <p:cTn id="15" dur="500"/>
                                        <p:tgtEl>
                                          <p:spTgt spid="16">
                                            <p:bg/>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animEffect transition="in" filter="fade">
                                      <p:cBhvr>
                                        <p:cTn id="19" dur="500"/>
                                        <p:tgtEl>
                                          <p:spTgt spid="16">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
                                            <p:bg/>
                                          </p:spTgt>
                                        </p:tgtEl>
                                        <p:attrNameLst>
                                          <p:attrName>style.visibility</p:attrName>
                                        </p:attrNameLst>
                                      </p:cBhvr>
                                      <p:to>
                                        <p:strVal val="visible"/>
                                      </p:to>
                                    </p:set>
                                    <p:animEffect transition="in" filter="fade">
                                      <p:cBhvr>
                                        <p:cTn id="23" dur="500"/>
                                        <p:tgtEl>
                                          <p:spTgt spid="9">
                                            <p:bg/>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fade">
                                      <p:cBhvr>
                                        <p:cTn id="27" dur="500"/>
                                        <p:tgtEl>
                                          <p:spTgt spid="9">
                                            <p:txEl>
                                              <p:pRg st="0" end="0"/>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
                                            <p:bg/>
                                          </p:spTgt>
                                        </p:tgtEl>
                                        <p:attrNameLst>
                                          <p:attrName>style.visibility</p:attrName>
                                        </p:attrNameLst>
                                      </p:cBhvr>
                                      <p:to>
                                        <p:strVal val="visible"/>
                                      </p:to>
                                    </p:set>
                                    <p:animEffect transition="in" filter="fade">
                                      <p:cBhvr>
                                        <p:cTn id="31" dur="500"/>
                                        <p:tgtEl>
                                          <p:spTgt spid="4">
                                            <p:bg/>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animEffect transition="in" filter="fade">
                                      <p:cBhvr>
                                        <p:cTn id="35" dur="500"/>
                                        <p:tgtEl>
                                          <p:spTgt spid="4">
                                            <p:txEl>
                                              <p:pRg st="0" end="0"/>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8">
                                            <p:bg/>
                                          </p:spTgt>
                                        </p:tgtEl>
                                        <p:attrNameLst>
                                          <p:attrName>style.visibility</p:attrName>
                                        </p:attrNameLst>
                                      </p:cBhvr>
                                      <p:to>
                                        <p:strVal val="visible"/>
                                      </p:to>
                                    </p:set>
                                    <p:animEffect transition="in" filter="fade">
                                      <p:cBhvr>
                                        <p:cTn id="39" dur="500"/>
                                        <p:tgtEl>
                                          <p:spTgt spid="8">
                                            <p:bg/>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8">
                                            <p:txEl>
                                              <p:pRg st="0" end="0"/>
                                            </p:txEl>
                                          </p:spTgt>
                                        </p:tgtEl>
                                        <p:attrNameLst>
                                          <p:attrName>style.visibility</p:attrName>
                                        </p:attrNameLst>
                                      </p:cBhvr>
                                      <p:to>
                                        <p:strVal val="visible"/>
                                      </p:to>
                                    </p:set>
                                    <p:animEffect transition="in" filter="fade">
                                      <p:cBhvr>
                                        <p:cTn id="43" dur="500"/>
                                        <p:tgtEl>
                                          <p:spTgt spid="8">
                                            <p:txEl>
                                              <p:pRg st="0" end="0"/>
                                            </p:txEl>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4">
                                            <p:bg/>
                                          </p:spTgt>
                                        </p:tgtEl>
                                        <p:attrNameLst>
                                          <p:attrName>style.visibility</p:attrName>
                                        </p:attrNameLst>
                                      </p:cBhvr>
                                      <p:to>
                                        <p:strVal val="visible"/>
                                      </p:to>
                                    </p:set>
                                    <p:animEffect transition="in" filter="fade">
                                      <p:cBhvr>
                                        <p:cTn id="47" dur="500"/>
                                        <p:tgtEl>
                                          <p:spTgt spid="14">
                                            <p:bg/>
                                          </p:spTgt>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14">
                                            <p:txEl>
                                              <p:pRg st="0" end="0"/>
                                            </p:txEl>
                                          </p:spTgt>
                                        </p:tgtEl>
                                        <p:attrNameLst>
                                          <p:attrName>style.visibility</p:attrName>
                                        </p:attrNameLst>
                                      </p:cBhvr>
                                      <p:to>
                                        <p:strVal val="visible"/>
                                      </p:to>
                                    </p:set>
                                    <p:animEffect transition="in" filter="fade">
                                      <p:cBhvr>
                                        <p:cTn id="51" dur="500"/>
                                        <p:tgtEl>
                                          <p:spTgt spid="14">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animBg="1"/>
      <p:bldP spid="10" grpId="0"/>
      <p:bldP spid="3" grpId="0" build="p" animBg="1"/>
      <p:bldP spid="4" grpId="0" build="p" animBg="1"/>
      <p:bldP spid="8" grpId="0" build="p" animBg="1"/>
      <p:bldP spid="14" grpId="0" build="p" animBg="1"/>
      <p:bldP spid="16" grpId="0" build="p"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3BD1323F-5D19-4D5A-87A8-1BB36D9914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8837" y="-1"/>
            <a:ext cx="5305425" cy="69945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DE18C9E-81A5-43BF-A418-3A1E64DB520D}"/>
              </a:ext>
            </a:extLst>
          </p:cNvPr>
          <p:cNvSpPr txBox="1"/>
          <p:nvPr/>
        </p:nvSpPr>
        <p:spPr>
          <a:xfrm>
            <a:off x="0" y="6663908"/>
            <a:ext cx="12514262" cy="338554"/>
          </a:xfrm>
          <a:prstGeom prst="rect">
            <a:avLst/>
          </a:prstGeom>
          <a:solidFill>
            <a:schemeClr val="bg2"/>
          </a:solidFill>
        </p:spPr>
        <p:txBody>
          <a:bodyPr wrap="square" rtlCol="0">
            <a:spAutoFit/>
          </a:bodyPr>
          <a:lstStyle/>
          <a:p>
            <a:pPr algn="r"/>
            <a:r>
              <a:rPr lang="en-US" sz="1600"/>
              <a:t>Source: </a:t>
            </a:r>
            <a:r>
              <a:rPr lang="en-US" sz="1600">
                <a:hlinkClick r:id="rId3">
                  <a:extLst>
                    <a:ext uri="{A12FA001-AC4F-418D-AE19-62706E023703}">
                      <ahyp:hlinkClr xmlns:ahyp="http://schemas.microsoft.com/office/drawing/2018/hyperlinkcolor" val="tx"/>
                    </a:ext>
                  </a:extLst>
                </a:hlinkClick>
              </a:rPr>
              <a:t>https://feelslikehomeblog.com/2017/07/the-science-of-slime-its-way-more-than-polymers/</a:t>
            </a:r>
            <a:r>
              <a:rPr lang="en-US" sz="1600"/>
              <a:t> </a:t>
            </a:r>
          </a:p>
        </p:txBody>
      </p:sp>
      <p:pic>
        <p:nvPicPr>
          <p:cNvPr id="7" name="Graphic 6" descr="Flask">
            <a:extLst>
              <a:ext uri="{FF2B5EF4-FFF2-40B4-BE49-F238E27FC236}">
                <a16:creationId xmlns:a16="http://schemas.microsoft.com/office/drawing/2014/main" id="{AF762D3B-3BD5-41E8-98E8-23A3A7483C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96977" y="1744662"/>
            <a:ext cx="4619627" cy="4619627"/>
          </a:xfrm>
          <a:prstGeom prst="rect">
            <a:avLst/>
          </a:prstGeom>
        </p:spPr>
      </p:pic>
      <p:sp>
        <p:nvSpPr>
          <p:cNvPr id="4" name="Speech Bubble: Rectangle with Corners Rounded 3">
            <a:extLst>
              <a:ext uri="{FF2B5EF4-FFF2-40B4-BE49-F238E27FC236}">
                <a16:creationId xmlns:a16="http://schemas.microsoft.com/office/drawing/2014/main" id="{DD681CAC-4EAD-4438-9E34-213E76A82879}"/>
              </a:ext>
            </a:extLst>
          </p:cNvPr>
          <p:cNvSpPr/>
          <p:nvPr/>
        </p:nvSpPr>
        <p:spPr>
          <a:xfrm>
            <a:off x="2636837" y="144462"/>
            <a:ext cx="4431507" cy="1300581"/>
          </a:xfrm>
          <a:prstGeom prst="wedgeRoundRectCallout">
            <a:avLst>
              <a:gd name="adj1" fmla="val 7369"/>
              <a:gd name="adj2" fmla="val 71062"/>
              <a:gd name="adj3" fmla="val 16667"/>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a:t>What is </a:t>
            </a:r>
            <a:br>
              <a:rPr lang="en-US"/>
            </a:br>
            <a:r>
              <a:rPr lang="en-US" sz="2800" b="1"/>
              <a:t>Reproducible Analysis</a:t>
            </a:r>
            <a:r>
              <a:rPr lang="en-US"/>
              <a:t>?</a:t>
            </a:r>
          </a:p>
        </p:txBody>
      </p:sp>
      <p:sp>
        <p:nvSpPr>
          <p:cNvPr id="9" name="Speech Bubble: Rectangle with Corners Rounded 8">
            <a:extLst>
              <a:ext uri="{FF2B5EF4-FFF2-40B4-BE49-F238E27FC236}">
                <a16:creationId xmlns:a16="http://schemas.microsoft.com/office/drawing/2014/main" id="{40414E2F-150A-4B50-81D9-CDC13EEB526F}"/>
              </a:ext>
            </a:extLst>
          </p:cNvPr>
          <p:cNvSpPr/>
          <p:nvPr/>
        </p:nvSpPr>
        <p:spPr>
          <a:xfrm>
            <a:off x="1891807" y="2278062"/>
            <a:ext cx="4343399" cy="1849315"/>
          </a:xfrm>
          <a:prstGeom prst="wedgeRoundRectCallout">
            <a:avLst>
              <a:gd name="adj1" fmla="val -4139"/>
              <a:gd name="adj2" fmla="val 71062"/>
              <a:gd name="adj3" fmla="val 16667"/>
            </a:avLst>
          </a:prstGeom>
          <a:solidFill>
            <a:schemeClr val="accent3">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a:solidFill>
                  <a:schemeClr val="tx1"/>
                </a:solidFill>
                <a:latin typeface="Ink Free" panose="03080402000500000000" pitchFamily="66" charset="0"/>
              </a:rPr>
              <a:t>remember</a:t>
            </a:r>
            <a:r>
              <a:rPr lang="en-US" sz="3200">
                <a:solidFill>
                  <a:schemeClr val="bg2"/>
                </a:solidFill>
                <a:latin typeface="Ink Free" panose="03080402000500000000" pitchFamily="66" charset="0"/>
              </a:rPr>
              <a:t> </a:t>
            </a:r>
            <a:br>
              <a:rPr lang="en-US" sz="3200">
                <a:solidFill>
                  <a:srgbClr val="FFFF00"/>
                </a:solidFill>
                <a:latin typeface="+mj-lt"/>
              </a:rPr>
            </a:br>
            <a:r>
              <a:rPr lang="en-US" sz="3200">
                <a:solidFill>
                  <a:schemeClr val="tx1"/>
                </a:solidFill>
                <a:latin typeface="Elephant" panose="02020904090505020303" pitchFamily="18" charset="0"/>
                <a:ea typeface="Segoe UI Black" panose="020B0A02040204020203" pitchFamily="34" charset="0"/>
              </a:rPr>
              <a:t>School Science Projects</a:t>
            </a:r>
            <a:r>
              <a:rPr lang="en-US" sz="3200">
                <a:solidFill>
                  <a:schemeClr val="tx1"/>
                </a:solidFill>
                <a:latin typeface="Elephant" panose="02020904090505020303" pitchFamily="18" charset="0"/>
              </a:rPr>
              <a:t>?</a:t>
            </a:r>
          </a:p>
        </p:txBody>
      </p:sp>
    </p:spTree>
    <p:extLst>
      <p:ext uri="{BB962C8B-B14F-4D97-AF65-F5344CB8AC3E}">
        <p14:creationId xmlns:p14="http://schemas.microsoft.com/office/powerpoint/2010/main" val="2314007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fade">
                                      <p:cBhvr>
                                        <p:cTn id="15" dur="500"/>
                                        <p:tgtEl>
                                          <p:spTgt spid="205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Jupyter logo">
            <a:extLst>
              <a:ext uri="{FF2B5EF4-FFF2-40B4-BE49-F238E27FC236}">
                <a16:creationId xmlns:a16="http://schemas.microsoft.com/office/drawing/2014/main" id="{67672234-7CE5-42D5-90D5-AA533E51497B}"/>
              </a:ext>
            </a:extLst>
          </p:cNvPr>
          <p:cNvPicPr>
            <a:picLocks noChangeAspect="1"/>
          </p:cNvPicPr>
          <p:nvPr/>
        </p:nvPicPr>
        <p:blipFill>
          <a:blip r:embed="rId2"/>
          <a:stretch>
            <a:fillRect/>
          </a:stretch>
        </p:blipFill>
        <p:spPr>
          <a:xfrm>
            <a:off x="8408959" y="296194"/>
            <a:ext cx="3390900" cy="1557642"/>
          </a:xfrm>
          <a:prstGeom prst="rect">
            <a:avLst/>
          </a:prstGeom>
        </p:spPr>
      </p:pic>
      <p:sp>
        <p:nvSpPr>
          <p:cNvPr id="6" name="TextBox 5">
            <a:extLst>
              <a:ext uri="{FF2B5EF4-FFF2-40B4-BE49-F238E27FC236}">
                <a16:creationId xmlns:a16="http://schemas.microsoft.com/office/drawing/2014/main" id="{E2C1E8FC-98E3-4025-BF15-E1B241CB80F7}"/>
              </a:ext>
            </a:extLst>
          </p:cNvPr>
          <p:cNvSpPr txBox="1"/>
          <p:nvPr/>
        </p:nvSpPr>
        <p:spPr>
          <a:xfrm>
            <a:off x="8126712" y="1923067"/>
            <a:ext cx="4021644" cy="923330"/>
          </a:xfrm>
          <a:prstGeom prst="rect">
            <a:avLst/>
          </a:prstGeom>
          <a:noFill/>
        </p:spPr>
        <p:txBody>
          <a:bodyPr wrap="square" rtlCol="0">
            <a:spAutoFit/>
          </a:bodyPr>
          <a:lstStyle/>
          <a:p>
            <a:r>
              <a:rPr lang="en-US"/>
              <a:t>Open Source, open-standards and services for interactive computing for multiple languages – formed in 2015</a:t>
            </a:r>
          </a:p>
        </p:txBody>
      </p:sp>
      <p:pic>
        <p:nvPicPr>
          <p:cNvPr id="8196" name="Picture 4" descr="Screenshot of IPython 6.x on Mac OS, showing the computation of a fourrier transform using numpy.">
            <a:extLst>
              <a:ext uri="{FF2B5EF4-FFF2-40B4-BE49-F238E27FC236}">
                <a16:creationId xmlns:a16="http://schemas.microsoft.com/office/drawing/2014/main" id="{81B0EB84-032B-4C1E-8863-A4728A5635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455" y="949928"/>
            <a:ext cx="3232151" cy="21678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E103C31-F0EB-42C5-9582-B1ACF493E563}"/>
              </a:ext>
            </a:extLst>
          </p:cNvPr>
          <p:cNvSpPr txBox="1"/>
          <p:nvPr/>
        </p:nvSpPr>
        <p:spPr>
          <a:xfrm>
            <a:off x="905144" y="3117816"/>
            <a:ext cx="3390900" cy="646331"/>
          </a:xfrm>
          <a:prstGeom prst="rect">
            <a:avLst/>
          </a:prstGeom>
          <a:noFill/>
        </p:spPr>
        <p:txBody>
          <a:bodyPr wrap="square" rtlCol="0">
            <a:spAutoFit/>
          </a:bodyPr>
          <a:lstStyle/>
          <a:p>
            <a:r>
              <a:rPr lang="en-US"/>
              <a:t>Command shell for interactive computing – since 2001</a:t>
            </a:r>
          </a:p>
        </p:txBody>
      </p:sp>
      <p:pic>
        <p:nvPicPr>
          <p:cNvPr id="8198" name="Picture 6" descr="IPython interactive computing">
            <a:extLst>
              <a:ext uri="{FF2B5EF4-FFF2-40B4-BE49-F238E27FC236}">
                <a16:creationId xmlns:a16="http://schemas.microsoft.com/office/drawing/2014/main" id="{75395B2C-3F67-42FD-A123-2116BBFB07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455" y="533478"/>
            <a:ext cx="3232151" cy="416450"/>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a:extLst>
              <a:ext uri="{FF2B5EF4-FFF2-40B4-BE49-F238E27FC236}">
                <a16:creationId xmlns:a16="http://schemas.microsoft.com/office/drawing/2014/main" id="{92AC35AD-1AF4-4C1B-AF88-9D4A90561ACC}"/>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99249" y="3084584"/>
            <a:ext cx="323166" cy="36933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7568C0B-0C44-4D28-A90B-8AFC667D1E13}"/>
              </a:ext>
            </a:extLst>
          </p:cNvPr>
          <p:cNvSpPr txBox="1"/>
          <p:nvPr/>
        </p:nvSpPr>
        <p:spPr>
          <a:xfrm>
            <a:off x="10262920" y="3074664"/>
            <a:ext cx="2362200" cy="369332"/>
          </a:xfrm>
          <a:prstGeom prst="rect">
            <a:avLst/>
          </a:prstGeom>
          <a:noFill/>
        </p:spPr>
        <p:txBody>
          <a:bodyPr wrap="square" rtlCol="0">
            <a:spAutoFit/>
          </a:bodyPr>
          <a:lstStyle/>
          <a:p>
            <a:r>
              <a:rPr lang="en-US"/>
              <a:t>Azure Databricks</a:t>
            </a:r>
          </a:p>
        </p:txBody>
      </p:sp>
      <p:sp>
        <p:nvSpPr>
          <p:cNvPr id="22" name="TextBox 21">
            <a:extLst>
              <a:ext uri="{FF2B5EF4-FFF2-40B4-BE49-F238E27FC236}">
                <a16:creationId xmlns:a16="http://schemas.microsoft.com/office/drawing/2014/main" id="{FD7EBAA1-179D-4CA6-92E4-9EBC4400B21C}"/>
              </a:ext>
            </a:extLst>
          </p:cNvPr>
          <p:cNvSpPr txBox="1"/>
          <p:nvPr/>
        </p:nvSpPr>
        <p:spPr>
          <a:xfrm>
            <a:off x="10222415" y="3691266"/>
            <a:ext cx="2362200" cy="369332"/>
          </a:xfrm>
          <a:prstGeom prst="rect">
            <a:avLst/>
          </a:prstGeom>
          <a:noFill/>
        </p:spPr>
        <p:txBody>
          <a:bodyPr wrap="square" lIns="91440" tIns="45720" rIns="91440" bIns="45720" rtlCol="0" anchor="t">
            <a:spAutoFit/>
          </a:bodyPr>
          <a:lstStyle/>
          <a:p>
            <a:r>
              <a:rPr lang="en-US"/>
              <a:t>Azure Synapse</a:t>
            </a:r>
          </a:p>
        </p:txBody>
      </p:sp>
      <p:pic>
        <p:nvPicPr>
          <p:cNvPr id="23" name="Azure Data Studio">
            <a:extLst>
              <a:ext uri="{FF2B5EF4-FFF2-40B4-BE49-F238E27FC236}">
                <a16:creationId xmlns:a16="http://schemas.microsoft.com/office/drawing/2014/main" id="{A21E0345-422C-4707-B795-C6BD04F2904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760562" y="2300576"/>
            <a:ext cx="3112440" cy="3112440"/>
          </a:xfrm>
          <a:prstGeom prst="rect">
            <a:avLst/>
          </a:prstGeom>
        </p:spPr>
      </p:pic>
      <p:grpSp>
        <p:nvGrpSpPr>
          <p:cNvPr id="24" name="Group 23" descr="Visual Studio Code logo">
            <a:extLst>
              <a:ext uri="{FF2B5EF4-FFF2-40B4-BE49-F238E27FC236}">
                <a16:creationId xmlns:a16="http://schemas.microsoft.com/office/drawing/2014/main" id="{26C49823-78BF-4546-B308-2A843A464683}"/>
              </a:ext>
            </a:extLst>
          </p:cNvPr>
          <p:cNvGrpSpPr/>
          <p:nvPr/>
        </p:nvGrpSpPr>
        <p:grpSpPr>
          <a:xfrm>
            <a:off x="9886387" y="4288210"/>
            <a:ext cx="323166" cy="308248"/>
            <a:chOff x="7865168" y="2901044"/>
            <a:chExt cx="365970" cy="361988"/>
          </a:xfrm>
        </p:grpSpPr>
        <p:sp>
          <p:nvSpPr>
            <p:cNvPr id="25" name="Freeform: Shape 24">
              <a:extLst>
                <a:ext uri="{FF2B5EF4-FFF2-40B4-BE49-F238E27FC236}">
                  <a16:creationId xmlns:a16="http://schemas.microsoft.com/office/drawing/2014/main" id="{6C7ED86D-A5B9-4F74-BD22-AD1B8D31C8AB}"/>
                </a:ext>
              </a:extLst>
            </p:cNvPr>
            <p:cNvSpPr/>
            <p:nvPr/>
          </p:nvSpPr>
          <p:spPr>
            <a:xfrm>
              <a:off x="7865168" y="2901044"/>
              <a:ext cx="365760" cy="274320"/>
            </a:xfrm>
            <a:custGeom>
              <a:avLst/>
              <a:gdLst>
                <a:gd name="connsiteX0" fmla="*/ 353016 w 365760"/>
                <a:gd name="connsiteY0" fmla="*/ 38564 h 274320"/>
                <a:gd name="connsiteX1" fmla="*/ 277654 w 365760"/>
                <a:gd name="connsiteY1" fmla="*/ 2255 h 274320"/>
                <a:gd name="connsiteX2" fmla="*/ 251670 w 365760"/>
                <a:gd name="connsiteY2" fmla="*/ 6674 h 274320"/>
                <a:gd name="connsiteX3" fmla="*/ 4972 w 365760"/>
                <a:gd name="connsiteY3" fmla="*/ 231617 h 274320"/>
                <a:gd name="connsiteX4" fmla="*/ 4972 w 365760"/>
                <a:gd name="connsiteY4" fmla="*/ 254172 h 274320"/>
                <a:gd name="connsiteX5" fmla="*/ 25127 w 365760"/>
                <a:gd name="connsiteY5" fmla="*/ 272498 h 274320"/>
                <a:gd name="connsiteX6" fmla="*/ 44596 w 365760"/>
                <a:gd name="connsiteY6" fmla="*/ 273374 h 274320"/>
                <a:gd name="connsiteX7" fmla="*/ 341700 w 365760"/>
                <a:gd name="connsiteY7" fmla="*/ 48013 h 274320"/>
                <a:gd name="connsiteX8" fmla="*/ 365970 w 365760"/>
                <a:gd name="connsiteY8" fmla="*/ 60052 h 274320"/>
                <a:gd name="connsiteX9" fmla="*/ 365970 w 365760"/>
                <a:gd name="connsiteY9" fmla="*/ 59176 h 274320"/>
                <a:gd name="connsiteX10" fmla="*/ 353016 w 365760"/>
                <a:gd name="connsiteY10" fmla="*/ 38564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5760" h="274320">
                  <a:moveTo>
                    <a:pt x="353016" y="38564"/>
                  </a:moveTo>
                  <a:lnTo>
                    <a:pt x="277654" y="2255"/>
                  </a:lnTo>
                  <a:cubicBezTo>
                    <a:pt x="268929" y="-1936"/>
                    <a:pt x="258489" y="-184"/>
                    <a:pt x="251670" y="6674"/>
                  </a:cubicBezTo>
                  <a:lnTo>
                    <a:pt x="4972" y="231617"/>
                  </a:lnTo>
                  <a:cubicBezTo>
                    <a:pt x="-1657" y="237674"/>
                    <a:pt x="-1657" y="248114"/>
                    <a:pt x="4972" y="254172"/>
                  </a:cubicBezTo>
                  <a:lnTo>
                    <a:pt x="25127" y="272498"/>
                  </a:lnTo>
                  <a:cubicBezTo>
                    <a:pt x="30575" y="277451"/>
                    <a:pt x="38729" y="277794"/>
                    <a:pt x="44596" y="273374"/>
                  </a:cubicBezTo>
                  <a:lnTo>
                    <a:pt x="341700" y="48013"/>
                  </a:lnTo>
                  <a:cubicBezTo>
                    <a:pt x="351682" y="40469"/>
                    <a:pt x="365970" y="47555"/>
                    <a:pt x="365970" y="60052"/>
                  </a:cubicBezTo>
                  <a:lnTo>
                    <a:pt x="365970" y="59176"/>
                  </a:lnTo>
                  <a:cubicBezTo>
                    <a:pt x="365970" y="50375"/>
                    <a:pt x="360940" y="42374"/>
                    <a:pt x="353016" y="38564"/>
                  </a:cubicBezTo>
                  <a:close/>
                </a:path>
              </a:pathLst>
            </a:custGeom>
            <a:solidFill>
              <a:srgbClr val="0065A9"/>
            </a:solidFill>
            <a:ln w="3770"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028DE498-1B66-420E-96DB-DED2DCBD8130}"/>
                </a:ext>
              </a:extLst>
            </p:cNvPr>
            <p:cNvSpPr/>
            <p:nvPr/>
          </p:nvSpPr>
          <p:spPr>
            <a:xfrm>
              <a:off x="7865168" y="2988447"/>
              <a:ext cx="365760" cy="274320"/>
            </a:xfrm>
            <a:custGeom>
              <a:avLst/>
              <a:gdLst>
                <a:gd name="connsiteX0" fmla="*/ 353016 w 365760"/>
                <a:gd name="connsiteY0" fmla="*/ 237940 h 274320"/>
                <a:gd name="connsiteX1" fmla="*/ 277654 w 365760"/>
                <a:gd name="connsiteY1" fmla="*/ 274211 h 274320"/>
                <a:gd name="connsiteX2" fmla="*/ 251670 w 365760"/>
                <a:gd name="connsiteY2" fmla="*/ 269791 h 274320"/>
                <a:gd name="connsiteX3" fmla="*/ 4972 w 365760"/>
                <a:gd name="connsiteY3" fmla="*/ 44849 h 274320"/>
                <a:gd name="connsiteX4" fmla="*/ 4972 w 365760"/>
                <a:gd name="connsiteY4" fmla="*/ 22294 h 274320"/>
                <a:gd name="connsiteX5" fmla="*/ 25127 w 365760"/>
                <a:gd name="connsiteY5" fmla="*/ 3968 h 274320"/>
                <a:gd name="connsiteX6" fmla="*/ 44596 w 365760"/>
                <a:gd name="connsiteY6" fmla="*/ 3091 h 274320"/>
                <a:gd name="connsiteX7" fmla="*/ 341700 w 365760"/>
                <a:gd name="connsiteY7" fmla="*/ 228453 h 274320"/>
                <a:gd name="connsiteX8" fmla="*/ 365970 w 365760"/>
                <a:gd name="connsiteY8" fmla="*/ 216375 h 274320"/>
                <a:gd name="connsiteX9" fmla="*/ 365970 w 365760"/>
                <a:gd name="connsiteY9" fmla="*/ 217252 h 274320"/>
                <a:gd name="connsiteX10" fmla="*/ 353016 w 365760"/>
                <a:gd name="connsiteY10" fmla="*/ 237940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5760" h="274320">
                  <a:moveTo>
                    <a:pt x="353016" y="237940"/>
                  </a:moveTo>
                  <a:lnTo>
                    <a:pt x="277654" y="274211"/>
                  </a:lnTo>
                  <a:cubicBezTo>
                    <a:pt x="268929" y="278402"/>
                    <a:pt x="258489" y="276649"/>
                    <a:pt x="251670" y="269791"/>
                  </a:cubicBezTo>
                  <a:lnTo>
                    <a:pt x="4972" y="44849"/>
                  </a:lnTo>
                  <a:cubicBezTo>
                    <a:pt x="-1657" y="38791"/>
                    <a:pt x="-1657" y="28352"/>
                    <a:pt x="4972" y="22294"/>
                  </a:cubicBezTo>
                  <a:lnTo>
                    <a:pt x="25127" y="3968"/>
                  </a:lnTo>
                  <a:cubicBezTo>
                    <a:pt x="30575" y="-985"/>
                    <a:pt x="38729" y="-1328"/>
                    <a:pt x="44596" y="3091"/>
                  </a:cubicBezTo>
                  <a:lnTo>
                    <a:pt x="341700" y="228453"/>
                  </a:lnTo>
                  <a:cubicBezTo>
                    <a:pt x="351682" y="236035"/>
                    <a:pt x="365970" y="228910"/>
                    <a:pt x="365970" y="216375"/>
                  </a:cubicBezTo>
                  <a:lnTo>
                    <a:pt x="365970" y="217252"/>
                  </a:lnTo>
                  <a:cubicBezTo>
                    <a:pt x="365970" y="226129"/>
                    <a:pt x="360940" y="234130"/>
                    <a:pt x="353016" y="237940"/>
                  </a:cubicBezTo>
                  <a:close/>
                </a:path>
              </a:pathLst>
            </a:custGeom>
            <a:solidFill>
              <a:srgbClr val="007ACC"/>
            </a:solidFill>
            <a:ln w="3770"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EA18E4C5-8ED5-42B4-AE0D-8830CAC54A73}"/>
                </a:ext>
              </a:extLst>
            </p:cNvPr>
            <p:cNvSpPr/>
            <p:nvPr/>
          </p:nvSpPr>
          <p:spPr>
            <a:xfrm>
              <a:off x="8116838" y="2901082"/>
              <a:ext cx="114300" cy="361950"/>
            </a:xfrm>
            <a:custGeom>
              <a:avLst/>
              <a:gdLst>
                <a:gd name="connsiteX0" fmla="*/ 25984 w 114300"/>
                <a:gd name="connsiteY0" fmla="*/ 361576 h 361950"/>
                <a:gd name="connsiteX1" fmla="*/ 0 w 114300"/>
                <a:gd name="connsiteY1" fmla="*/ 357156 h 361950"/>
                <a:gd name="connsiteX2" fmla="*/ 22860 w 114300"/>
                <a:gd name="connsiteY2" fmla="*/ 347669 h 361950"/>
                <a:gd name="connsiteX3" fmla="*/ 22860 w 114300"/>
                <a:gd name="connsiteY3" fmla="*/ 16123 h 361950"/>
                <a:gd name="connsiteX4" fmla="*/ 0 w 114300"/>
                <a:gd name="connsiteY4" fmla="*/ 6674 h 361950"/>
                <a:gd name="connsiteX5" fmla="*/ 25984 w 114300"/>
                <a:gd name="connsiteY5" fmla="*/ 2255 h 361950"/>
                <a:gd name="connsiteX6" fmla="*/ 101346 w 114300"/>
                <a:gd name="connsiteY6" fmla="*/ 38488 h 361950"/>
                <a:gd name="connsiteX7" fmla="*/ 114300 w 114300"/>
                <a:gd name="connsiteY7" fmla="*/ 59100 h 361950"/>
                <a:gd name="connsiteX8" fmla="*/ 114300 w 114300"/>
                <a:gd name="connsiteY8" fmla="*/ 304769 h 361950"/>
                <a:gd name="connsiteX9" fmla="*/ 101346 w 114300"/>
                <a:gd name="connsiteY9" fmla="*/ 325381 h 361950"/>
                <a:gd name="connsiteX10" fmla="*/ 25984 w 114300"/>
                <a:gd name="connsiteY10" fmla="*/ 361576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300" h="361950">
                  <a:moveTo>
                    <a:pt x="25984" y="361576"/>
                  </a:moveTo>
                  <a:cubicBezTo>
                    <a:pt x="17259" y="365767"/>
                    <a:pt x="6820" y="364014"/>
                    <a:pt x="0" y="357156"/>
                  </a:cubicBezTo>
                  <a:cubicBezTo>
                    <a:pt x="8420" y="365576"/>
                    <a:pt x="22860" y="359633"/>
                    <a:pt x="22860" y="347669"/>
                  </a:cubicBezTo>
                  <a:lnTo>
                    <a:pt x="22860" y="16123"/>
                  </a:lnTo>
                  <a:cubicBezTo>
                    <a:pt x="22860" y="4198"/>
                    <a:pt x="8420" y="-1784"/>
                    <a:pt x="0" y="6674"/>
                  </a:cubicBezTo>
                  <a:cubicBezTo>
                    <a:pt x="6858" y="-184"/>
                    <a:pt x="17259" y="-1936"/>
                    <a:pt x="25984" y="2255"/>
                  </a:cubicBezTo>
                  <a:lnTo>
                    <a:pt x="101346" y="38488"/>
                  </a:lnTo>
                  <a:cubicBezTo>
                    <a:pt x="109271" y="42298"/>
                    <a:pt x="114300" y="50299"/>
                    <a:pt x="114300" y="59100"/>
                  </a:cubicBezTo>
                  <a:lnTo>
                    <a:pt x="114300" y="304769"/>
                  </a:lnTo>
                  <a:cubicBezTo>
                    <a:pt x="114300" y="313570"/>
                    <a:pt x="109271" y="321571"/>
                    <a:pt x="101346" y="325381"/>
                  </a:cubicBezTo>
                  <a:lnTo>
                    <a:pt x="25984" y="361576"/>
                  </a:lnTo>
                  <a:close/>
                </a:path>
              </a:pathLst>
            </a:custGeom>
            <a:solidFill>
              <a:srgbClr val="1F9CF0"/>
            </a:solidFill>
            <a:ln w="3770" cap="flat">
              <a:noFill/>
              <a:prstDash val="solid"/>
              <a:miter/>
            </a:ln>
          </p:spPr>
          <p:txBody>
            <a:bodyPr rtlCol="0" anchor="ctr"/>
            <a:lstStyle/>
            <a:p>
              <a:endParaRPr lang="en-US"/>
            </a:p>
          </p:txBody>
        </p:sp>
      </p:grpSp>
      <p:sp>
        <p:nvSpPr>
          <p:cNvPr id="28" name="TextBox 27">
            <a:extLst>
              <a:ext uri="{FF2B5EF4-FFF2-40B4-BE49-F238E27FC236}">
                <a16:creationId xmlns:a16="http://schemas.microsoft.com/office/drawing/2014/main" id="{0E557B23-82DD-401C-BBE0-AE320E10183A}"/>
              </a:ext>
            </a:extLst>
          </p:cNvPr>
          <p:cNvSpPr txBox="1"/>
          <p:nvPr/>
        </p:nvSpPr>
        <p:spPr>
          <a:xfrm>
            <a:off x="10206087" y="4248086"/>
            <a:ext cx="2362200" cy="369332"/>
          </a:xfrm>
          <a:prstGeom prst="rect">
            <a:avLst/>
          </a:prstGeom>
          <a:noFill/>
        </p:spPr>
        <p:txBody>
          <a:bodyPr wrap="square" rtlCol="0">
            <a:spAutoFit/>
          </a:bodyPr>
          <a:lstStyle/>
          <a:p>
            <a:r>
              <a:rPr lang="en-US" err="1"/>
              <a:t>VSCode</a:t>
            </a:r>
            <a:endParaRPr lang="en-US"/>
          </a:p>
        </p:txBody>
      </p:sp>
      <p:sp>
        <p:nvSpPr>
          <p:cNvPr id="30" name="TextBox 29">
            <a:extLst>
              <a:ext uri="{FF2B5EF4-FFF2-40B4-BE49-F238E27FC236}">
                <a16:creationId xmlns:a16="http://schemas.microsoft.com/office/drawing/2014/main" id="{38F8E170-F38C-4BC9-8331-6B575A6AE328}"/>
              </a:ext>
            </a:extLst>
          </p:cNvPr>
          <p:cNvSpPr txBox="1"/>
          <p:nvPr/>
        </p:nvSpPr>
        <p:spPr>
          <a:xfrm>
            <a:off x="4493637" y="5729020"/>
            <a:ext cx="3646290" cy="1200329"/>
          </a:xfrm>
          <a:prstGeom prst="rect">
            <a:avLst/>
          </a:prstGeom>
          <a:noFill/>
        </p:spPr>
        <p:txBody>
          <a:bodyPr wrap="square" rtlCol="0">
            <a:spAutoFit/>
          </a:bodyPr>
          <a:lstStyle/>
          <a:p>
            <a:r>
              <a:rPr lang="en-US"/>
              <a:t>Azure Data Studio introduced notebooks in 2018 for Data professionals; and specifically for SQL People since 2019</a:t>
            </a:r>
          </a:p>
        </p:txBody>
      </p:sp>
      <p:sp>
        <p:nvSpPr>
          <p:cNvPr id="32" name="TextBox 31">
            <a:extLst>
              <a:ext uri="{FF2B5EF4-FFF2-40B4-BE49-F238E27FC236}">
                <a16:creationId xmlns:a16="http://schemas.microsoft.com/office/drawing/2014/main" id="{E9217B2A-5BC8-4F0A-9B70-A8E49C997503}"/>
              </a:ext>
            </a:extLst>
          </p:cNvPr>
          <p:cNvSpPr txBox="1"/>
          <p:nvPr/>
        </p:nvSpPr>
        <p:spPr>
          <a:xfrm>
            <a:off x="5836694" y="226750"/>
            <a:ext cx="1554013" cy="923330"/>
          </a:xfrm>
          <a:prstGeom prst="rect">
            <a:avLst/>
          </a:prstGeom>
          <a:noFill/>
        </p:spPr>
        <p:txBody>
          <a:bodyPr wrap="square" rtlCol="0">
            <a:spAutoFit/>
          </a:bodyPr>
          <a:lstStyle/>
          <a:p>
            <a:pPr algn="ctr"/>
            <a:r>
              <a:rPr lang="en-US"/>
              <a:t>Mostly for Data Science projects</a:t>
            </a:r>
          </a:p>
        </p:txBody>
      </p:sp>
      <p:cxnSp>
        <p:nvCxnSpPr>
          <p:cNvPr id="39" name="Straight Arrow Connector 38">
            <a:extLst>
              <a:ext uri="{FF2B5EF4-FFF2-40B4-BE49-F238E27FC236}">
                <a16:creationId xmlns:a16="http://schemas.microsoft.com/office/drawing/2014/main" id="{25020115-FE0D-46B2-87D0-AF74752F5B53}"/>
              </a:ext>
              <a:ext uri="{C183D7F6-B498-43B3-948B-1728B52AA6E4}">
                <adec:decorative xmlns:adec="http://schemas.microsoft.com/office/drawing/2017/decorative" val="1"/>
              </a:ext>
            </a:extLst>
          </p:cNvPr>
          <p:cNvCxnSpPr>
            <a:cxnSpLocks/>
          </p:cNvCxnSpPr>
          <p:nvPr/>
        </p:nvCxnSpPr>
        <p:spPr>
          <a:xfrm flipV="1">
            <a:off x="5031063" y="605098"/>
            <a:ext cx="610268" cy="34483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BB0437A-7C67-4BB4-81F2-41B6FDC8D858}"/>
              </a:ext>
              <a:ext uri="{C183D7F6-B498-43B3-948B-1728B52AA6E4}">
                <adec:decorative xmlns:adec="http://schemas.microsoft.com/office/drawing/2017/decorative" val="1"/>
              </a:ext>
            </a:extLst>
          </p:cNvPr>
          <p:cNvCxnSpPr>
            <a:cxnSpLocks/>
          </p:cNvCxnSpPr>
          <p:nvPr/>
        </p:nvCxnSpPr>
        <p:spPr>
          <a:xfrm flipH="1" flipV="1">
            <a:off x="7552415" y="665340"/>
            <a:ext cx="574297" cy="44095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544F877A-F142-4729-ACD2-B212DB703D4A}"/>
              </a:ext>
            </a:extLst>
          </p:cNvPr>
          <p:cNvSpPr/>
          <p:nvPr/>
        </p:nvSpPr>
        <p:spPr>
          <a:xfrm>
            <a:off x="274637" y="5935662"/>
            <a:ext cx="2590800" cy="8382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2"/>
                </a:solidFill>
                <a:latin typeface="Segoe UI Black" panose="020B0A02040204020203" pitchFamily="34" charset="0"/>
                <a:ea typeface="Segoe UI Black" panose="020B0A02040204020203" pitchFamily="34" charset="0"/>
              </a:rPr>
              <a:t>Notebooks Journey</a:t>
            </a:r>
          </a:p>
        </p:txBody>
      </p:sp>
      <p:pic>
        <p:nvPicPr>
          <p:cNvPr id="2" name="Picture 2" descr="Icon&#10;&#10;Description automatically generated">
            <a:extLst>
              <a:ext uri="{FF2B5EF4-FFF2-40B4-BE49-F238E27FC236}">
                <a16:creationId xmlns:a16="http://schemas.microsoft.com/office/drawing/2014/main" id="{0578C2EA-72E0-4A59-A687-A9BAA37A2A46}"/>
              </a:ext>
            </a:extLst>
          </p:cNvPr>
          <p:cNvPicPr>
            <a:picLocks noChangeAspect="1"/>
          </p:cNvPicPr>
          <p:nvPr/>
        </p:nvPicPr>
        <p:blipFill>
          <a:blip r:embed="rId8"/>
          <a:stretch>
            <a:fillRect/>
          </a:stretch>
        </p:blipFill>
        <p:spPr>
          <a:xfrm>
            <a:off x="9887052" y="3691399"/>
            <a:ext cx="405226" cy="405375"/>
          </a:xfrm>
          <a:prstGeom prst="rect">
            <a:avLst/>
          </a:prstGeom>
        </p:spPr>
      </p:pic>
      <p:sp>
        <p:nvSpPr>
          <p:cNvPr id="3" name="TextBox 2">
            <a:extLst>
              <a:ext uri="{FF2B5EF4-FFF2-40B4-BE49-F238E27FC236}">
                <a16:creationId xmlns:a16="http://schemas.microsoft.com/office/drawing/2014/main" id="{E0302DBF-1E07-41AC-B057-D1D6859A4BCA}"/>
              </a:ext>
            </a:extLst>
          </p:cNvPr>
          <p:cNvSpPr txBox="1"/>
          <p:nvPr/>
        </p:nvSpPr>
        <p:spPr>
          <a:xfrm>
            <a:off x="9838187" y="4803635"/>
            <a:ext cx="2362200" cy="369332"/>
          </a:xfrm>
          <a:prstGeom prst="rect">
            <a:avLst/>
          </a:prstGeom>
          <a:noFill/>
        </p:spPr>
        <p:txBody>
          <a:bodyPr wrap="square" lIns="91440" tIns="45720" rIns="91440" bIns="45720" rtlCol="0" anchor="t">
            <a:spAutoFit/>
          </a:bodyPr>
          <a:lstStyle/>
          <a:p>
            <a:r>
              <a:rPr lang="en-US"/>
              <a:t>+ other viewers</a:t>
            </a:r>
          </a:p>
        </p:txBody>
      </p:sp>
    </p:spTree>
    <p:extLst>
      <p:ext uri="{BB962C8B-B14F-4D97-AF65-F5344CB8AC3E}">
        <p14:creationId xmlns:p14="http://schemas.microsoft.com/office/powerpoint/2010/main" val="563067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24"/>
                                        </p:tgtEl>
                                        <p:attrNameLst>
                                          <p:attrName>style.opacity</p:attrName>
                                        </p:attrNameLst>
                                      </p:cBhvr>
                                      <p:to>
                                        <p:strVal val="0.25"/>
                                      </p:to>
                                    </p:set>
                                    <p:animEffect filter="image" prLst="opacity: 0.25">
                                      <p:cBhvr rctx="IE">
                                        <p:cTn id="7" dur="indefinite"/>
                                        <p:tgtEl>
                                          <p:spTgt spid="24"/>
                                        </p:tgtEl>
                                      </p:cBhvr>
                                    </p:animEffect>
                                  </p:childTnLst>
                                </p:cTn>
                              </p:par>
                              <p:par>
                                <p:cTn id="8" presetID="9" presetClass="emph" presetSubtype="0" nodeType="withEffect">
                                  <p:stCondLst>
                                    <p:cond delay="0"/>
                                  </p:stCondLst>
                                  <p:childTnLst>
                                    <p:set>
                                      <p:cBhvr>
                                        <p:cTn id="9" dur="indefinite"/>
                                        <p:tgtEl>
                                          <p:spTgt spid="5"/>
                                        </p:tgtEl>
                                        <p:attrNameLst>
                                          <p:attrName>style.opacity</p:attrName>
                                        </p:attrNameLst>
                                      </p:cBhvr>
                                      <p:to>
                                        <p:strVal val="0.25"/>
                                      </p:to>
                                    </p:set>
                                    <p:animEffect filter="image" prLst="opacity: 0.25">
                                      <p:cBhvr rctx="IE">
                                        <p:cTn id="10" dur="indefinite"/>
                                        <p:tgtEl>
                                          <p:spTgt spid="5"/>
                                        </p:tgtEl>
                                      </p:cBhvr>
                                    </p:animEffect>
                                  </p:childTnLst>
                                </p:cTn>
                              </p:par>
                              <p:par>
                                <p:cTn id="11" presetID="9" presetClass="emph" presetSubtype="0" grpId="0" nodeType="withEffect">
                                  <p:stCondLst>
                                    <p:cond delay="0"/>
                                  </p:stCondLst>
                                  <p:childTnLst>
                                    <p:set>
                                      <p:cBhvr>
                                        <p:cTn id="12" dur="indefinite"/>
                                        <p:tgtEl>
                                          <p:spTgt spid="6"/>
                                        </p:tgtEl>
                                        <p:attrNameLst>
                                          <p:attrName>style.opacity</p:attrName>
                                        </p:attrNameLst>
                                      </p:cBhvr>
                                      <p:to>
                                        <p:strVal val="0.25"/>
                                      </p:to>
                                    </p:set>
                                    <p:animEffect filter="image" prLst="opacity: 0.25">
                                      <p:cBhvr rctx="IE">
                                        <p:cTn id="13" dur="indefinite"/>
                                        <p:tgtEl>
                                          <p:spTgt spid="6"/>
                                        </p:tgtEl>
                                      </p:cBhvr>
                                    </p:animEffect>
                                  </p:childTnLst>
                                </p:cTn>
                              </p:par>
                              <p:par>
                                <p:cTn id="14" presetID="9" presetClass="emph" presetSubtype="0" nodeType="withEffect">
                                  <p:stCondLst>
                                    <p:cond delay="0"/>
                                  </p:stCondLst>
                                  <p:childTnLst>
                                    <p:set>
                                      <p:cBhvr>
                                        <p:cTn id="15" dur="indefinite"/>
                                        <p:tgtEl>
                                          <p:spTgt spid="8196"/>
                                        </p:tgtEl>
                                        <p:attrNameLst>
                                          <p:attrName>style.opacity</p:attrName>
                                        </p:attrNameLst>
                                      </p:cBhvr>
                                      <p:to>
                                        <p:strVal val="0.25"/>
                                      </p:to>
                                    </p:set>
                                    <p:animEffect filter="image" prLst="opacity: 0.25">
                                      <p:cBhvr rctx="IE">
                                        <p:cTn id="16" dur="indefinite"/>
                                        <p:tgtEl>
                                          <p:spTgt spid="8196"/>
                                        </p:tgtEl>
                                      </p:cBhvr>
                                    </p:animEffect>
                                  </p:childTnLst>
                                </p:cTn>
                              </p:par>
                              <p:par>
                                <p:cTn id="17" presetID="9" presetClass="emph" presetSubtype="0" grpId="0" nodeType="withEffect">
                                  <p:stCondLst>
                                    <p:cond delay="0"/>
                                  </p:stCondLst>
                                  <p:childTnLst>
                                    <p:set>
                                      <p:cBhvr>
                                        <p:cTn id="18" dur="indefinite"/>
                                        <p:tgtEl>
                                          <p:spTgt spid="8"/>
                                        </p:tgtEl>
                                        <p:attrNameLst>
                                          <p:attrName>style.opacity</p:attrName>
                                        </p:attrNameLst>
                                      </p:cBhvr>
                                      <p:to>
                                        <p:strVal val="0.25"/>
                                      </p:to>
                                    </p:set>
                                    <p:animEffect filter="image" prLst="opacity: 0.25">
                                      <p:cBhvr rctx="IE">
                                        <p:cTn id="19" dur="indefinite"/>
                                        <p:tgtEl>
                                          <p:spTgt spid="8"/>
                                        </p:tgtEl>
                                      </p:cBhvr>
                                    </p:animEffect>
                                  </p:childTnLst>
                                </p:cTn>
                              </p:par>
                              <p:par>
                                <p:cTn id="20" presetID="9" presetClass="emph" presetSubtype="0" nodeType="withEffect">
                                  <p:stCondLst>
                                    <p:cond delay="0"/>
                                  </p:stCondLst>
                                  <p:childTnLst>
                                    <p:set>
                                      <p:cBhvr>
                                        <p:cTn id="21" dur="indefinite"/>
                                        <p:tgtEl>
                                          <p:spTgt spid="8198"/>
                                        </p:tgtEl>
                                        <p:attrNameLst>
                                          <p:attrName>style.opacity</p:attrName>
                                        </p:attrNameLst>
                                      </p:cBhvr>
                                      <p:to>
                                        <p:strVal val="0.25"/>
                                      </p:to>
                                    </p:set>
                                    <p:animEffect filter="image" prLst="opacity: 0.25">
                                      <p:cBhvr rctx="IE">
                                        <p:cTn id="22" dur="indefinite"/>
                                        <p:tgtEl>
                                          <p:spTgt spid="8198"/>
                                        </p:tgtEl>
                                      </p:cBhvr>
                                    </p:animEffect>
                                  </p:childTnLst>
                                </p:cTn>
                              </p:par>
                              <p:par>
                                <p:cTn id="23" presetID="9" presetClass="emph" presetSubtype="0" grpId="0" nodeType="withEffect">
                                  <p:stCondLst>
                                    <p:cond delay="0"/>
                                  </p:stCondLst>
                                  <p:childTnLst>
                                    <p:set>
                                      <p:cBhvr>
                                        <p:cTn id="24" dur="indefinite"/>
                                        <p:tgtEl>
                                          <p:spTgt spid="12"/>
                                        </p:tgtEl>
                                        <p:attrNameLst>
                                          <p:attrName>style.opacity</p:attrName>
                                        </p:attrNameLst>
                                      </p:cBhvr>
                                      <p:to>
                                        <p:strVal val="0.25"/>
                                      </p:to>
                                    </p:set>
                                    <p:animEffect filter="image" prLst="opacity: 0.25">
                                      <p:cBhvr rctx="IE">
                                        <p:cTn id="25" dur="indefinite"/>
                                        <p:tgtEl>
                                          <p:spTgt spid="12"/>
                                        </p:tgtEl>
                                      </p:cBhvr>
                                    </p:animEffect>
                                  </p:childTnLst>
                                </p:cTn>
                              </p:par>
                              <p:par>
                                <p:cTn id="26" presetID="9" presetClass="emph" presetSubtype="0" grpId="0" nodeType="withEffect">
                                  <p:stCondLst>
                                    <p:cond delay="0"/>
                                  </p:stCondLst>
                                  <p:childTnLst>
                                    <p:set>
                                      <p:cBhvr>
                                        <p:cTn id="27" dur="indefinite"/>
                                        <p:tgtEl>
                                          <p:spTgt spid="22"/>
                                        </p:tgtEl>
                                        <p:attrNameLst>
                                          <p:attrName>style.opacity</p:attrName>
                                        </p:attrNameLst>
                                      </p:cBhvr>
                                      <p:to>
                                        <p:strVal val="0.25"/>
                                      </p:to>
                                    </p:set>
                                    <p:animEffect filter="image" prLst="opacity: 0.25">
                                      <p:cBhvr rctx="IE">
                                        <p:cTn id="28" dur="indefinite"/>
                                        <p:tgtEl>
                                          <p:spTgt spid="22"/>
                                        </p:tgtEl>
                                      </p:cBhvr>
                                    </p:animEffect>
                                  </p:childTnLst>
                                </p:cTn>
                              </p:par>
                              <p:par>
                                <p:cTn id="29" presetID="9" presetClass="emph" presetSubtype="0" grpId="0" nodeType="withEffect">
                                  <p:stCondLst>
                                    <p:cond delay="0"/>
                                  </p:stCondLst>
                                  <p:childTnLst>
                                    <p:set>
                                      <p:cBhvr>
                                        <p:cTn id="30" dur="indefinite"/>
                                        <p:tgtEl>
                                          <p:spTgt spid="28"/>
                                        </p:tgtEl>
                                        <p:attrNameLst>
                                          <p:attrName>style.opacity</p:attrName>
                                        </p:attrNameLst>
                                      </p:cBhvr>
                                      <p:to>
                                        <p:strVal val="0.25"/>
                                      </p:to>
                                    </p:set>
                                    <p:animEffect filter="image" prLst="opacity: 0.25">
                                      <p:cBhvr rctx="IE">
                                        <p:cTn id="31" dur="indefinite"/>
                                        <p:tgtEl>
                                          <p:spTgt spid="28"/>
                                        </p:tgtEl>
                                      </p:cBhvr>
                                    </p:animEffect>
                                  </p:childTnLst>
                                </p:cTn>
                              </p:par>
                              <p:par>
                                <p:cTn id="32" presetID="9" presetClass="emph" presetSubtype="0" nodeType="withEffect">
                                  <p:stCondLst>
                                    <p:cond delay="0"/>
                                  </p:stCondLst>
                                  <p:childTnLst>
                                    <p:set>
                                      <p:cBhvr>
                                        <p:cTn id="33" dur="indefinite"/>
                                        <p:tgtEl>
                                          <p:spTgt spid="8202"/>
                                        </p:tgtEl>
                                        <p:attrNameLst>
                                          <p:attrName>style.opacity</p:attrName>
                                        </p:attrNameLst>
                                      </p:cBhvr>
                                      <p:to>
                                        <p:strVal val="0.25"/>
                                      </p:to>
                                    </p:set>
                                    <p:animEffect filter="image" prLst="opacity: 0.25">
                                      <p:cBhvr rctx="IE">
                                        <p:cTn id="34" dur="indefinite"/>
                                        <p:tgtEl>
                                          <p:spTgt spid="8202"/>
                                        </p:tgtEl>
                                      </p:cBhvr>
                                    </p:animEffect>
                                  </p:childTnLst>
                                </p:cTn>
                              </p:par>
                            </p:childTnLst>
                          </p:cTn>
                        </p:par>
                        <p:par>
                          <p:cTn id="35" fill="hold">
                            <p:stCondLst>
                              <p:cond delay="0"/>
                            </p:stCondLst>
                            <p:childTnLst>
                              <p:par>
                                <p:cTn id="36" presetID="1" presetClass="exit" presetSubtype="0" fill="hold" nodeType="afterEffect">
                                  <p:stCondLst>
                                    <p:cond delay="0"/>
                                  </p:stCondLst>
                                  <p:childTnLst>
                                    <p:set>
                                      <p:cBhvr>
                                        <p:cTn id="37" dur="1" fill="hold">
                                          <p:stCondLst>
                                            <p:cond delay="0"/>
                                          </p:stCondLst>
                                        </p:cTn>
                                        <p:tgtEl>
                                          <p:spTgt spid="39"/>
                                        </p:tgtEl>
                                        <p:attrNameLst>
                                          <p:attrName>style.visibility</p:attrName>
                                        </p:attrNameLst>
                                      </p:cBhvr>
                                      <p:to>
                                        <p:strVal val="hidden"/>
                                      </p:to>
                                    </p:set>
                                  </p:childTnLst>
                                </p:cTn>
                              </p:par>
                              <p:par>
                                <p:cTn id="38" presetID="1" presetClass="exit" presetSubtype="0" fill="hold" grpId="0" nodeType="withEffect">
                                  <p:stCondLst>
                                    <p:cond delay="0"/>
                                  </p:stCondLst>
                                  <p:childTnLst>
                                    <p:set>
                                      <p:cBhvr>
                                        <p:cTn id="39" dur="1" fill="hold">
                                          <p:stCondLst>
                                            <p:cond delay="0"/>
                                          </p:stCondLst>
                                        </p:cTn>
                                        <p:tgtEl>
                                          <p:spTgt spid="32"/>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42"/>
                                        </p:tgtEl>
                                        <p:attrNameLst>
                                          <p:attrName>style.visibility</p:attrName>
                                        </p:attrNameLst>
                                      </p:cBhvr>
                                      <p:to>
                                        <p:strVal val="hidden"/>
                                      </p:to>
                                    </p:set>
                                  </p:childTnLst>
                                </p:cTn>
                              </p:par>
                            </p:childTnLst>
                          </p:cTn>
                        </p:par>
                        <p:par>
                          <p:cTn id="42" fill="hold">
                            <p:stCondLst>
                              <p:cond delay="0"/>
                            </p:stCondLst>
                            <p:childTnLst>
                              <p:par>
                                <p:cTn id="43" presetID="14" presetClass="entr" presetSubtype="10" fill="hold"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randombar(horizontal)">
                                      <p:cBhvr>
                                        <p:cTn id="45" dur="500"/>
                                        <p:tgtEl>
                                          <p:spTgt spid="23"/>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randombar(horizontal)">
                                      <p:cBhvr>
                                        <p:cTn id="48" dur="500"/>
                                        <p:tgtEl>
                                          <p:spTgt spid="30"/>
                                        </p:tgtEl>
                                      </p:cBhvr>
                                    </p:animEffect>
                                  </p:childTnLst>
                                </p:cTn>
                              </p:par>
                              <p:par>
                                <p:cTn id="49" presetID="9" presetClass="emph" presetSubtype="0" grpId="0" nodeType="withEffect">
                                  <p:stCondLst>
                                    <p:cond delay="0"/>
                                  </p:stCondLst>
                                  <p:childTnLst>
                                    <p:set>
                                      <p:cBhvr>
                                        <p:cTn id="50" dur="indefinite"/>
                                        <p:tgtEl>
                                          <p:spTgt spid="3"/>
                                        </p:tgtEl>
                                        <p:attrNameLst>
                                          <p:attrName>style.opacity</p:attrName>
                                        </p:attrNameLst>
                                      </p:cBhvr>
                                      <p:to>
                                        <p:strVal val="0.25"/>
                                      </p:to>
                                    </p:set>
                                    <p:animEffect filter="image" prLst="opacity: 0.25">
                                      <p:cBhvr rctx="IE">
                                        <p:cTn id="51" dur="indefinite"/>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p:bldP spid="22" grpId="0"/>
      <p:bldP spid="28" grpId="0"/>
      <p:bldP spid="30" grpId="0"/>
      <p:bldP spid="32"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descr="Close up of heart shaped pages of a book">
            <a:extLst>
              <a:ext uri="{FF2B5EF4-FFF2-40B4-BE49-F238E27FC236}">
                <a16:creationId xmlns:a16="http://schemas.microsoft.com/office/drawing/2014/main" id="{197288D8-B04A-42D7-8629-5A01006AD6A4}"/>
              </a:ext>
            </a:extLst>
          </p:cNvPr>
          <p:cNvPicPr>
            <a:picLocks noChangeAspect="1"/>
          </p:cNvPicPr>
          <p:nvPr/>
        </p:nvPicPr>
        <p:blipFill>
          <a:blip r:embed="rId3"/>
          <a:srcRect t="7870" b="7870"/>
          <a:stretch/>
        </p:blipFill>
        <p:spPr>
          <a:xfrm>
            <a:off x="20" y="-26988"/>
            <a:ext cx="12436455" cy="6994515"/>
          </a:xfrm>
          <a:prstGeom prst="rect">
            <a:avLst/>
          </a:prstGeom>
          <a:noFill/>
        </p:spPr>
      </p:pic>
      <p:sp>
        <p:nvSpPr>
          <p:cNvPr id="7" name="TextBox 6">
            <a:extLst>
              <a:ext uri="{FF2B5EF4-FFF2-40B4-BE49-F238E27FC236}">
                <a16:creationId xmlns:a16="http://schemas.microsoft.com/office/drawing/2014/main" id="{9D643956-C5D2-47CE-92E0-F835A4FF2656}"/>
              </a:ext>
            </a:extLst>
          </p:cNvPr>
          <p:cNvSpPr txBox="1"/>
          <p:nvPr/>
        </p:nvSpPr>
        <p:spPr>
          <a:xfrm>
            <a:off x="655637" y="1135062"/>
            <a:ext cx="10820400" cy="1569660"/>
          </a:xfrm>
          <a:prstGeom prst="rect">
            <a:avLst/>
          </a:prstGeom>
          <a:noFill/>
        </p:spPr>
        <p:txBody>
          <a:bodyPr wrap="square" rtlCol="0">
            <a:spAutoFit/>
          </a:bodyPr>
          <a:lstStyle/>
          <a:p>
            <a:r>
              <a:rPr lang="en-US" sz="9600">
                <a:solidFill>
                  <a:schemeClr val="bg2"/>
                </a:solidFill>
                <a:latin typeface="Segoe UI Black" panose="020B0A02040204020203" pitchFamily="34" charset="0"/>
                <a:ea typeface="Segoe UI Black" panose="020B0A02040204020203" pitchFamily="34" charset="0"/>
              </a:rPr>
              <a:t>azure data studio</a:t>
            </a:r>
          </a:p>
        </p:txBody>
      </p:sp>
      <p:sp>
        <p:nvSpPr>
          <p:cNvPr id="2" name="TextBox 1">
            <a:extLst>
              <a:ext uri="{FF2B5EF4-FFF2-40B4-BE49-F238E27FC236}">
                <a16:creationId xmlns:a16="http://schemas.microsoft.com/office/drawing/2014/main" id="{AB1D6409-1004-4441-9B48-E69055A44F88}"/>
              </a:ext>
            </a:extLst>
          </p:cNvPr>
          <p:cNvSpPr txBox="1"/>
          <p:nvPr/>
        </p:nvSpPr>
        <p:spPr>
          <a:xfrm>
            <a:off x="655637" y="-26988"/>
            <a:ext cx="9601200" cy="1569660"/>
          </a:xfrm>
          <a:prstGeom prst="rect">
            <a:avLst/>
          </a:prstGeom>
          <a:noFill/>
        </p:spPr>
        <p:txBody>
          <a:bodyPr wrap="square" rtlCol="0">
            <a:spAutoFit/>
          </a:bodyPr>
          <a:lstStyle/>
          <a:p>
            <a:r>
              <a:rPr lang="en-US" sz="9600">
                <a:solidFill>
                  <a:schemeClr val="bg2"/>
                </a:solidFill>
                <a:latin typeface="Segoe UI Black" panose="020B0A02040204020203" pitchFamily="34" charset="0"/>
                <a:ea typeface="Segoe UI Black" panose="020B0A02040204020203" pitchFamily="34" charset="0"/>
              </a:rPr>
              <a:t>notebooks in</a:t>
            </a:r>
          </a:p>
        </p:txBody>
      </p:sp>
    </p:spTree>
    <p:extLst>
      <p:ext uri="{BB962C8B-B14F-4D97-AF65-F5344CB8AC3E}">
        <p14:creationId xmlns:p14="http://schemas.microsoft.com/office/powerpoint/2010/main" val="12197649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6">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436475" cy="699452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54DD7DC-26DF-460F-B3F4-DED7F9BC7FCD}"/>
              </a:ext>
            </a:extLst>
          </p:cNvPr>
          <p:cNvSpPr>
            <a:spLocks noGrp="1"/>
          </p:cNvSpPr>
          <p:nvPr>
            <p:ph type="title"/>
          </p:nvPr>
        </p:nvSpPr>
        <p:spPr>
          <a:xfrm>
            <a:off x="926670" y="1387564"/>
            <a:ext cx="4697687" cy="2435131"/>
          </a:xfrm>
        </p:spPr>
        <p:txBody>
          <a:bodyPr vert="horz" lIns="91440" tIns="45720" rIns="91440" bIns="45720" rtlCol="0" anchor="b">
            <a:normAutofit/>
          </a:bodyPr>
          <a:lstStyle/>
          <a:p>
            <a:pPr defTabSz="914400"/>
            <a:r>
              <a:rPr lang="en-US" sz="5100">
                <a:solidFill>
                  <a:schemeClr val="bg1"/>
                </a:solidFill>
                <a:latin typeface="Segoe UI Black" panose="020B0A02040204020203" pitchFamily="34" charset="0"/>
                <a:ea typeface="Segoe UI Black" panose="020B0A02040204020203" pitchFamily="34" charset="0"/>
              </a:rPr>
              <a:t>Notebook </a:t>
            </a:r>
            <a:br>
              <a:rPr lang="en-US" sz="5100">
                <a:solidFill>
                  <a:schemeClr val="bg1"/>
                </a:solidFill>
                <a:latin typeface="Segoe UI Black" panose="020B0A02040204020203" pitchFamily="34" charset="0"/>
                <a:ea typeface="Segoe UI Black" panose="020B0A02040204020203" pitchFamily="34" charset="0"/>
              </a:rPr>
            </a:br>
            <a:r>
              <a:rPr lang="en-US" sz="5100">
                <a:solidFill>
                  <a:schemeClr val="bg1"/>
                </a:solidFill>
                <a:latin typeface="Segoe UI Black" panose="020B0A02040204020203" pitchFamily="34" charset="0"/>
                <a:ea typeface="Segoe UI Black" panose="020B0A02040204020203" pitchFamily="34" charset="0"/>
              </a:rPr>
              <a:t>Use Cases</a:t>
            </a:r>
          </a:p>
        </p:txBody>
      </p:sp>
      <p:sp>
        <p:nvSpPr>
          <p:cNvPr id="26" name="Rectangle 18">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541" y="1221613"/>
            <a:ext cx="11207392" cy="4551299"/>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ontent Placeholder 4" descr="Notebook use cases">
            <a:extLst>
              <a:ext uri="{FF2B5EF4-FFF2-40B4-BE49-F238E27FC236}">
                <a16:creationId xmlns:a16="http://schemas.microsoft.com/office/drawing/2014/main" id="{F142F24A-F03B-489B-AC53-F30773C72B99}"/>
              </a:ext>
            </a:extLst>
          </p:cNvPr>
          <p:cNvGraphicFramePr>
            <a:graphicFrameLocks noGrp="1"/>
          </p:cNvGraphicFramePr>
          <p:nvPr>
            <p:ph idx="1"/>
            <p:extLst>
              <p:ext uri="{D42A27DB-BD31-4B8C-83A1-F6EECF244321}">
                <p14:modId xmlns:p14="http://schemas.microsoft.com/office/powerpoint/2010/main" val="2235196383"/>
              </p:ext>
            </p:extLst>
          </p:nvPr>
        </p:nvGraphicFramePr>
        <p:xfrm>
          <a:off x="5298586" y="480298"/>
          <a:ext cx="6643273" cy="60025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70325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oman jumping on a remote beach">
            <a:extLst>
              <a:ext uri="{FF2B5EF4-FFF2-40B4-BE49-F238E27FC236}">
                <a16:creationId xmlns:a16="http://schemas.microsoft.com/office/drawing/2014/main" id="{85263675-D70C-4238-820A-0965EAA233A4}"/>
              </a:ext>
            </a:extLst>
          </p:cNvPr>
          <p:cNvPicPr>
            <a:picLocks noChangeAspect="1"/>
          </p:cNvPicPr>
          <p:nvPr/>
        </p:nvPicPr>
        <p:blipFill rotWithShape="1">
          <a:blip r:embed="rId3"/>
          <a:srcRect l="48356" t="-3154" r="16" b="3155"/>
          <a:stretch/>
        </p:blipFill>
        <p:spPr>
          <a:xfrm>
            <a:off x="274637" y="0"/>
            <a:ext cx="5410200" cy="6994515"/>
          </a:xfrm>
          <a:prstGeom prst="rect">
            <a:avLst/>
          </a:prstGeom>
          <a:noFill/>
        </p:spPr>
      </p:pic>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a:xfrm>
            <a:off x="350837" y="1135062"/>
            <a:ext cx="12573000" cy="1130181"/>
          </a:xfrm>
        </p:spPr>
        <p:txBody>
          <a:bodyPr wrap="square" anchor="b">
            <a:noAutofit/>
          </a:bodyPr>
          <a:lstStyle/>
          <a:p>
            <a:r>
              <a:rPr lang="en-US" sz="5400">
                <a:latin typeface="Elephant" panose="02020904090505020303" pitchFamily="18" charset="0"/>
              </a:rPr>
              <a:t>Jump start with </a:t>
            </a:r>
            <a:br>
              <a:rPr lang="en-US" sz="5400">
                <a:latin typeface="Elephant" panose="02020904090505020303" pitchFamily="18" charset="0"/>
              </a:rPr>
            </a:br>
            <a:r>
              <a:rPr lang="en-US" sz="7200">
                <a:latin typeface="Elephant" panose="02020904090505020303" pitchFamily="18" charset="0"/>
              </a:rPr>
              <a:t>your existing scripts</a:t>
            </a:r>
          </a:p>
        </p:txBody>
      </p:sp>
      <p:sp>
        <p:nvSpPr>
          <p:cNvPr id="6" name="Content Placeholder 5">
            <a:extLst>
              <a:ext uri="{FF2B5EF4-FFF2-40B4-BE49-F238E27FC236}">
                <a16:creationId xmlns:a16="http://schemas.microsoft.com/office/drawing/2014/main" id="{DCBF5059-C0C0-4627-96CF-CF12127A900F}"/>
              </a:ext>
            </a:extLst>
          </p:cNvPr>
          <p:cNvSpPr>
            <a:spLocks noGrp="1"/>
          </p:cNvSpPr>
          <p:nvPr>
            <p:ph type="body" sz="quarter" idx="10"/>
          </p:nvPr>
        </p:nvSpPr>
        <p:spPr>
          <a:xfrm>
            <a:off x="6244395" y="2659062"/>
            <a:ext cx="5993641" cy="3597857"/>
          </a:xfrm>
        </p:spPr>
        <p:txBody>
          <a:bodyPr wrap="square">
            <a:noAutofit/>
          </a:bodyPr>
          <a:lstStyle/>
          <a:p>
            <a:pPr marL="342900" indent="-342900">
              <a:buFont typeface="Arial" panose="020B0604020202020204" pitchFamily="34" charset="0"/>
              <a:buChar char="•"/>
            </a:pPr>
            <a:r>
              <a:rPr lang="en-US" sz="2400"/>
              <a:t>SQL scripts to Notebook: </a:t>
            </a:r>
            <a:br>
              <a:rPr lang="en-US" sz="2400"/>
            </a:br>
            <a:r>
              <a:rPr lang="en-US" sz="2400" b="1" err="1"/>
              <a:t>ConvertTo-SqlNotebook</a:t>
            </a:r>
            <a:endParaRPr lang="en-US" sz="2400" b="1"/>
          </a:p>
          <a:p>
            <a:pPr marL="342900" indent="-342900">
              <a:buFont typeface="Arial" panose="020B0604020202020204" pitchFamily="34" charset="0"/>
              <a:buChar char="•"/>
            </a:pPr>
            <a:r>
              <a:rPr lang="en-US" sz="2400" err="1"/>
              <a:t>Powershell</a:t>
            </a:r>
            <a:r>
              <a:rPr lang="en-US" sz="2400"/>
              <a:t> scripts to Notebook: </a:t>
            </a:r>
            <a:r>
              <a:rPr lang="en-US" sz="2400" b="1" err="1"/>
              <a:t>ConvertTo-PowerShellNoteBook</a:t>
            </a:r>
            <a:br>
              <a:rPr lang="en-US" sz="2400" b="1"/>
            </a:br>
            <a:endParaRPr lang="en-US" sz="2400" b="1"/>
          </a:p>
          <a:p>
            <a:r>
              <a:rPr lang="en-US" sz="2200">
                <a:hlinkClick r:id="rId4"/>
              </a:rPr>
              <a:t>https://github.com/dfinke/PowerShellNotebook</a:t>
            </a:r>
            <a:endParaRPr lang="en-US" sz="2200"/>
          </a:p>
        </p:txBody>
      </p:sp>
    </p:spTree>
    <p:extLst>
      <p:ext uri="{BB962C8B-B14F-4D97-AF65-F5344CB8AC3E}">
        <p14:creationId xmlns:p14="http://schemas.microsoft.com/office/powerpoint/2010/main" val="214826776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D2D2D">
            <a:alpha val="6000"/>
          </a:srgb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86119B-679E-444F-A0C6-6852C580FA6D}"/>
              </a:ext>
            </a:extLst>
          </p:cNvPr>
          <p:cNvSpPr txBox="1"/>
          <p:nvPr/>
        </p:nvSpPr>
        <p:spPr>
          <a:xfrm>
            <a:off x="427037" y="1886374"/>
            <a:ext cx="4799919" cy="4955203"/>
          </a:xfrm>
          <a:prstGeom prst="rect">
            <a:avLst/>
          </a:prstGeom>
          <a:noFill/>
        </p:spPr>
        <p:txBody>
          <a:bodyPr wrap="square">
            <a:spAutoFit/>
          </a:bodyPr>
          <a:lstStyle/>
          <a:p>
            <a:pPr defTabSz="932563"/>
            <a:r>
              <a:rPr lang="en-US" sz="2800">
                <a:solidFill>
                  <a:srgbClr val="2E72BD"/>
                </a:solidFill>
                <a:latin typeface="Raleway" pitchFamily="2" charset="0"/>
              </a:rPr>
              <a:t>Humanitarian IT conference</a:t>
            </a:r>
          </a:p>
          <a:p>
            <a:pPr defTabSz="932563"/>
            <a:endParaRPr lang="en-US">
              <a:solidFill>
                <a:srgbClr val="101820"/>
              </a:solidFill>
              <a:latin typeface="Segoe UI"/>
            </a:endParaRPr>
          </a:p>
          <a:p>
            <a:pPr defTabSz="932563"/>
            <a:r>
              <a:rPr lang="en-US">
                <a:solidFill>
                  <a:srgbClr val="101820"/>
                </a:solidFill>
                <a:latin typeface="Segoe UI"/>
              </a:rPr>
              <a:t>Small Croatian towns of </a:t>
            </a:r>
            <a:r>
              <a:rPr lang="en-US" err="1">
                <a:solidFill>
                  <a:srgbClr val="101820"/>
                </a:solidFill>
                <a:latin typeface="Segoe UI"/>
              </a:rPr>
              <a:t>Petrinja</a:t>
            </a:r>
            <a:r>
              <a:rPr lang="en-US">
                <a:solidFill>
                  <a:srgbClr val="101820"/>
                </a:solidFill>
                <a:latin typeface="Segoe UI"/>
              </a:rPr>
              <a:t>, Sisak and </a:t>
            </a:r>
            <a:r>
              <a:rPr lang="en-US" err="1">
                <a:solidFill>
                  <a:srgbClr val="101820"/>
                </a:solidFill>
                <a:latin typeface="Segoe UI"/>
              </a:rPr>
              <a:t>Glina</a:t>
            </a:r>
            <a:r>
              <a:rPr lang="en-US">
                <a:solidFill>
                  <a:srgbClr val="101820"/>
                </a:solidFill>
                <a:latin typeface="Segoe UI"/>
              </a:rPr>
              <a:t> have been seriously hit with a massive earthquake on 29 December 2020.</a:t>
            </a:r>
          </a:p>
          <a:p>
            <a:pPr defTabSz="932563"/>
            <a:endParaRPr lang="en-US">
              <a:solidFill>
                <a:srgbClr val="101820"/>
              </a:solidFill>
              <a:latin typeface="Segoe UI"/>
            </a:endParaRPr>
          </a:p>
          <a:p>
            <a:pPr defTabSz="932563"/>
            <a:r>
              <a:rPr lang="en-US">
                <a:solidFill>
                  <a:srgbClr val="101820"/>
                </a:solidFill>
                <a:latin typeface="Segoe UI"/>
              </a:rPr>
              <a:t>Microsoft Most Valuable Professionals from all around Europe are organizing humanitarian IT conference to help the victims which lost their loved ones and their homes. </a:t>
            </a:r>
          </a:p>
          <a:p>
            <a:pPr defTabSz="932563"/>
            <a:endParaRPr lang="en-US">
              <a:solidFill>
                <a:srgbClr val="101820"/>
              </a:solidFill>
              <a:latin typeface="Segoe UI"/>
            </a:endParaRPr>
          </a:p>
          <a:p>
            <a:pPr defTabSz="932563"/>
            <a:r>
              <a:rPr lang="en-US">
                <a:solidFill>
                  <a:srgbClr val="101820"/>
                </a:solidFill>
                <a:latin typeface="Segoe UI"/>
              </a:rPr>
              <a:t>Join us in one of the kind conference with top MVP speakers in 4 tracks on </a:t>
            </a:r>
            <a:br>
              <a:rPr lang="en-US">
                <a:solidFill>
                  <a:srgbClr val="101820"/>
                </a:solidFill>
                <a:latin typeface="Segoe UI"/>
              </a:rPr>
            </a:br>
            <a:r>
              <a:rPr lang="en-US" b="1">
                <a:solidFill>
                  <a:srgbClr val="101820"/>
                </a:solidFill>
                <a:latin typeface="Segoe UI"/>
              </a:rPr>
              <a:t>Saturday, 16 January 2021 9AM to 5PM</a:t>
            </a:r>
            <a:r>
              <a:rPr lang="en-US">
                <a:solidFill>
                  <a:srgbClr val="101820"/>
                </a:solidFill>
                <a:latin typeface="Segoe UI"/>
              </a:rPr>
              <a:t>.</a:t>
            </a:r>
          </a:p>
          <a:p>
            <a:pPr defTabSz="932563"/>
            <a:endParaRPr lang="en-US">
              <a:solidFill>
                <a:srgbClr val="101820"/>
              </a:solidFill>
              <a:latin typeface="Segoe UI"/>
            </a:endParaRPr>
          </a:p>
          <a:p>
            <a:pPr defTabSz="932563"/>
            <a:r>
              <a:rPr lang="en-US">
                <a:solidFill>
                  <a:srgbClr val="2E72BD"/>
                </a:solidFill>
                <a:latin typeface="Raleway" pitchFamily="2" charset="0"/>
              </a:rPr>
              <a:t>THANK YOU!</a:t>
            </a:r>
          </a:p>
        </p:txBody>
      </p:sp>
      <p:pic>
        <p:nvPicPr>
          <p:cNvPr id="2050" name="Picture 2">
            <a:extLst>
              <a:ext uri="{FF2B5EF4-FFF2-40B4-BE49-F238E27FC236}">
                <a16:creationId xmlns:a16="http://schemas.microsoft.com/office/drawing/2014/main" id="{6C78131B-C4EE-43C6-BB0F-E9DCB21A13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2061" y="497"/>
            <a:ext cx="6993533" cy="69935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5000B91-2E15-4D57-A982-AF39F049C28E}"/>
              </a:ext>
            </a:extLst>
          </p:cNvPr>
          <p:cNvPicPr>
            <a:picLocks noChangeAspect="1"/>
          </p:cNvPicPr>
          <p:nvPr/>
        </p:nvPicPr>
        <p:blipFill>
          <a:blip r:embed="rId3"/>
          <a:stretch>
            <a:fillRect/>
          </a:stretch>
        </p:blipFill>
        <p:spPr>
          <a:xfrm>
            <a:off x="450463" y="370606"/>
            <a:ext cx="1266822" cy="1304922"/>
          </a:xfrm>
          <a:prstGeom prst="rect">
            <a:avLst/>
          </a:prstGeom>
        </p:spPr>
      </p:pic>
      <p:sp>
        <p:nvSpPr>
          <p:cNvPr id="2" name="AutoShape 2" descr="Logo">
            <a:extLst>
              <a:ext uri="{FF2B5EF4-FFF2-40B4-BE49-F238E27FC236}">
                <a16:creationId xmlns:a16="http://schemas.microsoft.com/office/drawing/2014/main" id="{8F6A6F4F-F7FB-4357-B965-AAF89A51EF02}"/>
              </a:ext>
            </a:extLst>
          </p:cNvPr>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Graphic 5">
            <a:extLst>
              <a:ext uri="{FF2B5EF4-FFF2-40B4-BE49-F238E27FC236}">
                <a16:creationId xmlns:a16="http://schemas.microsoft.com/office/drawing/2014/main" id="{0702EE0C-9EA7-45C5-82F7-ABC8D796338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65237" y="-82657"/>
            <a:ext cx="4433889" cy="1773556"/>
          </a:xfrm>
          <a:prstGeom prst="rect">
            <a:avLst/>
          </a:prstGeom>
        </p:spPr>
      </p:pic>
      <p:sp>
        <p:nvSpPr>
          <p:cNvPr id="9" name="TextBox 8">
            <a:extLst>
              <a:ext uri="{FF2B5EF4-FFF2-40B4-BE49-F238E27FC236}">
                <a16:creationId xmlns:a16="http://schemas.microsoft.com/office/drawing/2014/main" id="{C6A405B0-8B40-43CF-8E54-1B96C6FA803D}"/>
              </a:ext>
            </a:extLst>
          </p:cNvPr>
          <p:cNvSpPr txBox="1"/>
          <p:nvPr/>
        </p:nvSpPr>
        <p:spPr>
          <a:xfrm>
            <a:off x="1717285" y="908532"/>
            <a:ext cx="3724776" cy="830997"/>
          </a:xfrm>
          <a:prstGeom prst="rect">
            <a:avLst/>
          </a:prstGeom>
          <a:noFill/>
        </p:spPr>
        <p:txBody>
          <a:bodyPr wrap="square">
            <a:spAutoFit/>
          </a:bodyPr>
          <a:lstStyle/>
          <a:p>
            <a:pPr defTabSz="932563"/>
            <a:endParaRPr lang="en-US" sz="2400">
              <a:solidFill>
                <a:srgbClr val="101820"/>
              </a:solidFill>
              <a:latin typeface="Segoe UI"/>
              <a:ea typeface="Segoe UI Black" panose="020B0A02040204020203" pitchFamily="34" charset="0"/>
            </a:endParaRPr>
          </a:p>
          <a:p>
            <a:pPr defTabSz="932563"/>
            <a:r>
              <a:rPr lang="en-US" sz="2400">
                <a:solidFill>
                  <a:srgbClr val="2E72BD"/>
                </a:solidFill>
                <a:latin typeface="Segoe UI"/>
                <a:ea typeface="Segoe UI Black" panose="020B0A02040204020203" pitchFamily="34" charset="0"/>
              </a:rPr>
              <a:t>https://bit.ly/3bGN5PW </a:t>
            </a:r>
          </a:p>
        </p:txBody>
      </p:sp>
    </p:spTree>
    <p:extLst>
      <p:ext uri="{BB962C8B-B14F-4D97-AF65-F5344CB8AC3E}">
        <p14:creationId xmlns:p14="http://schemas.microsoft.com/office/powerpoint/2010/main" val="35049893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p:txBody>
          <a:bodyPr/>
          <a:lstStyle/>
          <a:p>
            <a:r>
              <a:rPr lang="en-US"/>
              <a:t>Notebook Development and Sharing</a:t>
            </a:r>
          </a:p>
        </p:txBody>
      </p:sp>
      <p:sp>
        <p:nvSpPr>
          <p:cNvPr id="6" name="Content Placeholder 5">
            <a:extLst>
              <a:ext uri="{FF2B5EF4-FFF2-40B4-BE49-F238E27FC236}">
                <a16:creationId xmlns:a16="http://schemas.microsoft.com/office/drawing/2014/main" id="{DCBF5059-C0C0-4627-96CF-CF12127A900F}"/>
              </a:ext>
            </a:extLst>
          </p:cNvPr>
          <p:cNvSpPr>
            <a:spLocks noGrp="1"/>
          </p:cNvSpPr>
          <p:nvPr>
            <p:ph sz="quarter" idx="10"/>
          </p:nvPr>
        </p:nvSpPr>
        <p:spPr>
          <a:xfrm>
            <a:off x="596711" y="1463669"/>
            <a:ext cx="11353151" cy="5122907"/>
          </a:xfrm>
        </p:spPr>
        <p:txBody>
          <a:bodyPr vert="horz" wrap="square" lIns="0" tIns="0" rIns="0" bIns="0" rtlCol="0" anchor="t">
            <a:spAutoFit/>
          </a:bodyPr>
          <a:lstStyle/>
          <a:p>
            <a:r>
              <a:rPr lang="en-US">
                <a:cs typeface="Segoe UI"/>
              </a:rPr>
              <a:t>Write Notebooks in Azure Data Studio</a:t>
            </a:r>
          </a:p>
          <a:p>
            <a:pPr lvl="1"/>
            <a:r>
              <a:rPr lang="en-US"/>
              <a:t>Troubleshooting Guide template</a:t>
            </a:r>
            <a:endParaRPr lang="en-US">
              <a:cs typeface="Segoe UI"/>
            </a:endParaRPr>
          </a:p>
          <a:p>
            <a:r>
              <a:rPr lang="en-US">
                <a:cs typeface="Segoe UI"/>
              </a:rPr>
              <a:t>Bundle and organize your notebooks as </a:t>
            </a:r>
            <a:r>
              <a:rPr lang="en-US" err="1">
                <a:cs typeface="Segoe UI"/>
              </a:rPr>
              <a:t>Jupyter</a:t>
            </a:r>
            <a:r>
              <a:rPr lang="en-US">
                <a:cs typeface="Segoe UI"/>
              </a:rPr>
              <a:t> Books</a:t>
            </a:r>
          </a:p>
          <a:p>
            <a:r>
              <a:rPr lang="en-US">
                <a:cs typeface="Segoe UI"/>
              </a:rPr>
              <a:t>Use source control – e.g. GitHub, Azure DevOps</a:t>
            </a:r>
          </a:p>
          <a:p>
            <a:r>
              <a:rPr lang="en-US">
                <a:cs typeface="Segoe UI"/>
              </a:rPr>
              <a:t>Ship it!</a:t>
            </a:r>
          </a:p>
          <a:p>
            <a:pPr lvl="1"/>
            <a:r>
              <a:rPr lang="en-US"/>
              <a:t>For external facing use GitHub release features, example: </a:t>
            </a:r>
            <a:r>
              <a:rPr lang="en-US">
                <a:hlinkClick r:id="rId3"/>
              </a:rPr>
              <a:t>https://github.com/MsSQLGirl/jubilant-data-wizards/releases/tag/v0.0.0</a:t>
            </a:r>
            <a:r>
              <a:rPr lang="en-US"/>
              <a:t> </a:t>
            </a:r>
            <a:endParaRPr lang="en-US">
              <a:cs typeface="Segoe UI"/>
            </a:endParaRPr>
          </a:p>
          <a:p>
            <a:pPr lvl="1"/>
            <a:r>
              <a:rPr lang="en-US"/>
              <a:t>Ship as an Azure Data Studio extension to launch a </a:t>
            </a:r>
            <a:r>
              <a:rPr lang="en-US" err="1"/>
              <a:t>Jupyter</a:t>
            </a:r>
            <a:r>
              <a:rPr lang="en-US"/>
              <a:t> Book</a:t>
            </a:r>
            <a:endParaRPr lang="en-US">
              <a:cs typeface="Segoe UI"/>
            </a:endParaRPr>
          </a:p>
          <a:p>
            <a:r>
              <a:rPr lang="en-US">
                <a:cs typeface="Segoe UI"/>
              </a:rPr>
              <a:t>Integrate with your incident response system</a:t>
            </a:r>
          </a:p>
          <a:p>
            <a:pPr lvl="1"/>
            <a:r>
              <a:rPr lang="en-US"/>
              <a:t>Ensure troubleshooting notebooks are evaluated and fixed during post-mortem</a:t>
            </a:r>
            <a:endParaRPr lang="en-US">
              <a:cs typeface="Segoe UI"/>
            </a:endParaRPr>
          </a:p>
          <a:p>
            <a:pPr lvl="1"/>
            <a:r>
              <a:rPr lang="en-US"/>
              <a:t>Watch for novel incidents with missing notebooks</a:t>
            </a:r>
            <a:endParaRPr lang="en-US">
              <a:cs typeface="Segoe UI"/>
            </a:endParaRPr>
          </a:p>
          <a:p>
            <a:pPr lvl="1"/>
            <a:r>
              <a:rPr lang="en-US"/>
              <a:t>New features should be accompanied with troubleshooting notebooks</a:t>
            </a:r>
            <a:endParaRPr lang="en-US">
              <a:cs typeface="Segoe UI"/>
            </a:endParaRPr>
          </a:p>
        </p:txBody>
      </p:sp>
    </p:spTree>
    <p:extLst>
      <p:ext uri="{BB962C8B-B14F-4D97-AF65-F5344CB8AC3E}">
        <p14:creationId xmlns:p14="http://schemas.microsoft.com/office/powerpoint/2010/main" val="130331942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descr="Postmortem flow">
            <a:extLst>
              <a:ext uri="{FF2B5EF4-FFF2-40B4-BE49-F238E27FC236}">
                <a16:creationId xmlns:a16="http://schemas.microsoft.com/office/drawing/2014/main" id="{E9C6BAF8-BAD5-4DEB-8047-E78A653E77E9}"/>
              </a:ext>
            </a:extLst>
          </p:cNvPr>
          <p:cNvGrpSpPr/>
          <p:nvPr/>
        </p:nvGrpSpPr>
        <p:grpSpPr>
          <a:xfrm>
            <a:off x="251451" y="4593204"/>
            <a:ext cx="11640445" cy="2303724"/>
            <a:chOff x="245678" y="4503550"/>
            <a:chExt cx="11413237" cy="2258758"/>
          </a:xfrm>
        </p:grpSpPr>
        <p:sp>
          <p:nvSpPr>
            <p:cNvPr id="39" name="Rectangle 38">
              <a:extLst>
                <a:ext uri="{FF2B5EF4-FFF2-40B4-BE49-F238E27FC236}">
                  <a16:creationId xmlns:a16="http://schemas.microsoft.com/office/drawing/2014/main" id="{63B05E13-6CF5-4C40-8A1A-8B00258CD235}"/>
                </a:ext>
              </a:extLst>
            </p:cNvPr>
            <p:cNvSpPr/>
            <p:nvPr/>
          </p:nvSpPr>
          <p:spPr bwMode="auto">
            <a:xfrm>
              <a:off x="245678" y="4503550"/>
              <a:ext cx="11413237" cy="2258758"/>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2040">
                  <a:ln>
                    <a:solidFill>
                      <a:srgbClr val="737373">
                        <a:lumMod val="20000"/>
                        <a:lumOff val="80000"/>
                      </a:srgbClr>
                    </a:solidFill>
                  </a:ln>
                  <a:solidFill>
                    <a:srgbClr val="000000">
                      <a:lumMod val="75000"/>
                      <a:lumOff val="25000"/>
                    </a:srgbClr>
                  </a:solidFill>
                  <a:latin typeface="Segoe UI Semibold"/>
                  <a:ea typeface="Segoe UI" pitchFamily="34" charset="0"/>
                  <a:cs typeface="Segoe UI" pitchFamily="34" charset="0"/>
                </a:rPr>
                <a:t>Post Mortem</a:t>
              </a:r>
            </a:p>
          </p:txBody>
        </p:sp>
        <p:grpSp>
          <p:nvGrpSpPr>
            <p:cNvPr id="59" name="Group 58">
              <a:extLst>
                <a:ext uri="{FF2B5EF4-FFF2-40B4-BE49-F238E27FC236}">
                  <a16:creationId xmlns:a16="http://schemas.microsoft.com/office/drawing/2014/main" id="{2802D59D-F506-4ADA-8D9A-2B2AEBD76491}"/>
                </a:ext>
              </a:extLst>
            </p:cNvPr>
            <p:cNvGrpSpPr/>
            <p:nvPr/>
          </p:nvGrpSpPr>
          <p:grpSpPr>
            <a:xfrm>
              <a:off x="380421" y="5010150"/>
              <a:ext cx="2924175" cy="850083"/>
              <a:chOff x="274239" y="4895987"/>
              <a:chExt cx="2924175" cy="850083"/>
            </a:xfrm>
          </p:grpSpPr>
          <p:sp>
            <p:nvSpPr>
              <p:cNvPr id="43" name="Rectangle: Rounded Corners 42">
                <a:extLst>
                  <a:ext uri="{FF2B5EF4-FFF2-40B4-BE49-F238E27FC236}">
                    <a16:creationId xmlns:a16="http://schemas.microsoft.com/office/drawing/2014/main" id="{07B18497-7A3A-42CE-9C04-7A3AA8DC21B1}"/>
                  </a:ext>
                </a:extLst>
              </p:cNvPr>
              <p:cNvSpPr/>
              <p:nvPr/>
            </p:nvSpPr>
            <p:spPr bwMode="auto">
              <a:xfrm>
                <a:off x="274239" y="4895987"/>
                <a:ext cx="2924175" cy="850083"/>
              </a:xfrm>
              <a:prstGeom prst="round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spcBef>
                    <a:spcPct val="0"/>
                  </a:spcBef>
                  <a:spcAft>
                    <a:spcPct val="0"/>
                  </a:spcAft>
                </a:pPr>
                <a:r>
                  <a:rPr lang="en-US" sz="1632">
                    <a:solidFill>
                      <a:srgbClr val="FFFFFF">
                        <a:lumMod val="95000"/>
                      </a:srgbClr>
                    </a:solidFill>
                    <a:latin typeface="Segoe UI"/>
                    <a:ea typeface="Segoe UI" pitchFamily="34" charset="0"/>
                    <a:cs typeface="Segoe UI" pitchFamily="34" charset="0"/>
                  </a:rPr>
                  <a:t>Analyze and enrich Troubleshooting Repo</a:t>
                </a:r>
              </a:p>
            </p:txBody>
          </p:sp>
          <p:pic>
            <p:nvPicPr>
              <p:cNvPr id="46" name="Graphic 45" descr="Scribble">
                <a:extLst>
                  <a:ext uri="{FF2B5EF4-FFF2-40B4-BE49-F238E27FC236}">
                    <a16:creationId xmlns:a16="http://schemas.microsoft.com/office/drawing/2014/main" id="{C18A9DD7-2D2D-49CE-9D59-E5626AE6FA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90849" y="4954072"/>
                <a:ext cx="543770" cy="543770"/>
              </a:xfrm>
              <a:prstGeom prst="rect">
                <a:avLst/>
              </a:prstGeom>
            </p:spPr>
          </p:pic>
        </p:grpSp>
      </p:grpSp>
      <p:grpSp>
        <p:nvGrpSpPr>
          <p:cNvPr id="60" name="Group 59" descr="Investigate and mitigate">
            <a:extLst>
              <a:ext uri="{FF2B5EF4-FFF2-40B4-BE49-F238E27FC236}">
                <a16:creationId xmlns:a16="http://schemas.microsoft.com/office/drawing/2014/main" id="{6A61897C-D994-462D-BCE5-5ED5EA5B1E93}"/>
              </a:ext>
            </a:extLst>
          </p:cNvPr>
          <p:cNvGrpSpPr/>
          <p:nvPr/>
        </p:nvGrpSpPr>
        <p:grpSpPr>
          <a:xfrm>
            <a:off x="196889" y="2572503"/>
            <a:ext cx="11640445" cy="1905227"/>
            <a:chOff x="192181" y="2524130"/>
            <a:chExt cx="11413237" cy="1637775"/>
          </a:xfrm>
        </p:grpSpPr>
        <p:sp>
          <p:nvSpPr>
            <p:cNvPr id="37" name="Rectangle 36">
              <a:extLst>
                <a:ext uri="{FF2B5EF4-FFF2-40B4-BE49-F238E27FC236}">
                  <a16:creationId xmlns:a16="http://schemas.microsoft.com/office/drawing/2014/main" id="{AE2C9B12-141D-49DC-8511-5B75BE256A81}"/>
                </a:ext>
              </a:extLst>
            </p:cNvPr>
            <p:cNvSpPr/>
            <p:nvPr/>
          </p:nvSpPr>
          <p:spPr bwMode="auto">
            <a:xfrm>
              <a:off x="192181" y="2524130"/>
              <a:ext cx="11413237" cy="1637775"/>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2040" b="1">
                  <a:ln>
                    <a:solidFill>
                      <a:srgbClr val="737373">
                        <a:lumMod val="20000"/>
                        <a:lumOff val="80000"/>
                      </a:srgbClr>
                    </a:solidFill>
                  </a:ln>
                  <a:solidFill>
                    <a:srgbClr val="243A5E"/>
                  </a:solidFill>
                  <a:latin typeface="Segoe UI Semibold"/>
                  <a:ea typeface="Segoe UI" pitchFamily="34" charset="0"/>
                  <a:cs typeface="Segoe UI" pitchFamily="34" charset="0"/>
                </a:rPr>
                <a:t>Investigate &amp; Mitigate</a:t>
              </a:r>
              <a:endParaRPr lang="en-US" sz="2040" b="1">
                <a:solidFill>
                  <a:srgbClr val="243A5E"/>
                </a:solidFill>
                <a:latin typeface="Segoe UI Semibold"/>
                <a:ea typeface="Segoe UI" pitchFamily="34" charset="0"/>
                <a:cs typeface="Segoe UI" pitchFamily="34" charset="0"/>
              </a:endParaRPr>
            </a:p>
          </p:txBody>
        </p:sp>
        <p:grpSp>
          <p:nvGrpSpPr>
            <p:cNvPr id="41" name="Group 40">
              <a:extLst>
                <a:ext uri="{FF2B5EF4-FFF2-40B4-BE49-F238E27FC236}">
                  <a16:creationId xmlns:a16="http://schemas.microsoft.com/office/drawing/2014/main" id="{D2E1B6F9-23EE-4AB7-BFFA-8793F3B4FBEF}"/>
                </a:ext>
              </a:extLst>
            </p:cNvPr>
            <p:cNvGrpSpPr/>
            <p:nvPr/>
          </p:nvGrpSpPr>
          <p:grpSpPr>
            <a:xfrm>
              <a:off x="323271" y="3037523"/>
              <a:ext cx="2924175" cy="850083"/>
              <a:chOff x="6972300" y="1362465"/>
              <a:chExt cx="3876675" cy="1193018"/>
            </a:xfrm>
          </p:grpSpPr>
          <p:sp>
            <p:nvSpPr>
              <p:cNvPr id="40" name="Rectangle: Rounded Corners 39">
                <a:extLst>
                  <a:ext uri="{FF2B5EF4-FFF2-40B4-BE49-F238E27FC236}">
                    <a16:creationId xmlns:a16="http://schemas.microsoft.com/office/drawing/2014/main" id="{485C6551-E498-489B-BFFD-6AC40F4B1B3B}"/>
                  </a:ext>
                </a:extLst>
              </p:cNvPr>
              <p:cNvSpPr/>
              <p:nvPr/>
            </p:nvSpPr>
            <p:spPr bwMode="auto">
              <a:xfrm>
                <a:off x="6972300" y="1362465"/>
                <a:ext cx="3876675" cy="1193018"/>
              </a:xfrm>
              <a:prstGeom prst="round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spcBef>
                    <a:spcPct val="0"/>
                  </a:spcBef>
                  <a:spcAft>
                    <a:spcPct val="0"/>
                  </a:spcAft>
                </a:pPr>
                <a:r>
                  <a:rPr lang="en-US" sz="1632">
                    <a:solidFill>
                      <a:srgbClr val="FFFFFF">
                        <a:lumMod val="95000"/>
                      </a:srgbClr>
                    </a:solidFill>
                    <a:latin typeface="Segoe UI"/>
                    <a:ea typeface="Segoe UI" pitchFamily="34" charset="0"/>
                    <a:cs typeface="Segoe UI" pitchFamily="34" charset="0"/>
                  </a:rPr>
                  <a:t>Use Notebook as the incident’s audit trail </a:t>
                </a:r>
              </a:p>
            </p:txBody>
          </p:sp>
          <p:pic>
            <p:nvPicPr>
              <p:cNvPr id="20" name="Graphic 19" descr="Scroll">
                <a:extLst>
                  <a:ext uri="{FF2B5EF4-FFF2-40B4-BE49-F238E27FC236}">
                    <a16:creationId xmlns:a16="http://schemas.microsoft.com/office/drawing/2014/main" id="{DEDB3BB2-7962-45A1-B3FD-043548C47E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23088" y="1501773"/>
                <a:ext cx="914400" cy="914400"/>
              </a:xfrm>
              <a:prstGeom prst="rect">
                <a:avLst/>
              </a:prstGeom>
            </p:spPr>
          </p:pic>
        </p:grpSp>
      </p:grpSp>
      <p:sp>
        <p:nvSpPr>
          <p:cNvPr id="2" name="Title 1">
            <a:extLst>
              <a:ext uri="{FF2B5EF4-FFF2-40B4-BE49-F238E27FC236}">
                <a16:creationId xmlns:a16="http://schemas.microsoft.com/office/drawing/2014/main" id="{9B83B92E-85A0-4A0D-BB08-92C700A536A9}"/>
              </a:ext>
            </a:extLst>
          </p:cNvPr>
          <p:cNvSpPr>
            <a:spLocks noGrp="1"/>
          </p:cNvSpPr>
          <p:nvPr>
            <p:ph type="title"/>
          </p:nvPr>
        </p:nvSpPr>
        <p:spPr>
          <a:xfrm>
            <a:off x="599463" y="374886"/>
            <a:ext cx="11237870" cy="565027"/>
          </a:xfrm>
        </p:spPr>
        <p:txBody>
          <a:bodyPr/>
          <a:lstStyle/>
          <a:p>
            <a:r>
              <a:rPr lang="en-US"/>
              <a:t>Incident Response Flow &amp; Ecosystem</a:t>
            </a:r>
          </a:p>
        </p:txBody>
      </p:sp>
      <p:graphicFrame>
        <p:nvGraphicFramePr>
          <p:cNvPr id="4" name="Content Placeholder 3" descr="Incident Response Flow">
            <a:extLst>
              <a:ext uri="{FF2B5EF4-FFF2-40B4-BE49-F238E27FC236}">
                <a16:creationId xmlns:a16="http://schemas.microsoft.com/office/drawing/2014/main" id="{5E3049B8-B541-423B-88EF-44F0DC251ADD}"/>
              </a:ext>
            </a:extLst>
          </p:cNvPr>
          <p:cNvGraphicFramePr>
            <a:graphicFrameLocks noGrp="1"/>
          </p:cNvGraphicFramePr>
          <p:nvPr>
            <p:ph sz="quarter" idx="10"/>
            <p:extLst>
              <p:ext uri="{D42A27DB-BD31-4B8C-83A1-F6EECF244321}">
                <p14:modId xmlns:p14="http://schemas.microsoft.com/office/powerpoint/2010/main" val="3014095237"/>
              </p:ext>
            </p:extLst>
          </p:nvPr>
        </p:nvGraphicFramePr>
        <p:xfrm>
          <a:off x="1322070" y="939912"/>
          <a:ext cx="11113523" cy="567972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8" name="Straight Arrow Connector 7">
            <a:extLst>
              <a:ext uri="{FF2B5EF4-FFF2-40B4-BE49-F238E27FC236}">
                <a16:creationId xmlns:a16="http://schemas.microsoft.com/office/drawing/2014/main" id="{55C0E211-3ACE-478F-BD50-8A11BE4148F2}"/>
              </a:ext>
              <a:ext uri="{C183D7F6-B498-43B3-948B-1728B52AA6E4}">
                <adec:decorative xmlns:adec="http://schemas.microsoft.com/office/drawing/2017/decorative" val="1"/>
              </a:ext>
            </a:extLst>
          </p:cNvPr>
          <p:cNvCxnSpPr>
            <a:cxnSpLocks/>
          </p:cNvCxnSpPr>
          <p:nvPr/>
        </p:nvCxnSpPr>
        <p:spPr>
          <a:xfrm>
            <a:off x="5080214" y="6279309"/>
            <a:ext cx="1814918" cy="0"/>
          </a:xfrm>
          <a:prstGeom prst="straightConnector1">
            <a:avLst/>
          </a:prstGeom>
          <a:ln w="5715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A5976809-2079-4B7A-8CC8-E25E69E85F20}"/>
              </a:ext>
              <a:ext uri="{C183D7F6-B498-43B3-948B-1728B52AA6E4}">
                <adec:decorative xmlns:adec="http://schemas.microsoft.com/office/drawing/2017/decorative" val="1"/>
              </a:ext>
            </a:extLst>
          </p:cNvPr>
          <p:cNvCxnSpPr>
            <a:cxnSpLocks/>
            <a:endCxn id="6" idx="0"/>
          </p:cNvCxnSpPr>
          <p:nvPr/>
        </p:nvCxnSpPr>
        <p:spPr>
          <a:xfrm rot="16200000" flipH="1">
            <a:off x="5591566" y="3965424"/>
            <a:ext cx="1838671" cy="1701062"/>
          </a:xfrm>
          <a:prstGeom prst="bentConnector3">
            <a:avLst>
              <a:gd name="adj1" fmla="val 1392"/>
            </a:avLst>
          </a:prstGeom>
          <a:ln w="38100">
            <a:solidFill>
              <a:schemeClr val="bg1">
                <a:lumMod val="50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C9D88CF-2C0D-4C62-8FAB-810D4B7D1736}"/>
              </a:ext>
              <a:ext uri="{C183D7F6-B498-43B3-948B-1728B52AA6E4}">
                <adec:decorative xmlns:adec="http://schemas.microsoft.com/office/drawing/2017/decorative" val="1"/>
              </a:ext>
            </a:extLst>
          </p:cNvPr>
          <p:cNvCxnSpPr>
            <a:cxnSpLocks/>
          </p:cNvCxnSpPr>
          <p:nvPr/>
        </p:nvCxnSpPr>
        <p:spPr>
          <a:xfrm flipH="1">
            <a:off x="7827735" y="6279309"/>
            <a:ext cx="1437763" cy="1"/>
          </a:xfrm>
          <a:prstGeom prst="straightConnector1">
            <a:avLst/>
          </a:prstGeom>
          <a:ln w="5715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61" name="Group 60" descr="Troubleshooting Notebook repo">
            <a:extLst>
              <a:ext uri="{FF2B5EF4-FFF2-40B4-BE49-F238E27FC236}">
                <a16:creationId xmlns:a16="http://schemas.microsoft.com/office/drawing/2014/main" id="{22BDC8C0-BEC8-4AD7-B2D0-DF7EDFBCE87B}"/>
              </a:ext>
            </a:extLst>
          </p:cNvPr>
          <p:cNvGrpSpPr/>
          <p:nvPr/>
        </p:nvGrpSpPr>
        <p:grpSpPr>
          <a:xfrm>
            <a:off x="6696995" y="5735291"/>
            <a:ext cx="1328878" cy="1145317"/>
            <a:chOff x="5825531" y="5298263"/>
            <a:chExt cx="1302940" cy="1122962"/>
          </a:xfrm>
        </p:grpSpPr>
        <p:pic>
          <p:nvPicPr>
            <p:cNvPr id="6" name="Graphic 5" descr="Books on shelf">
              <a:extLst>
                <a:ext uri="{FF2B5EF4-FFF2-40B4-BE49-F238E27FC236}">
                  <a16:creationId xmlns:a16="http://schemas.microsoft.com/office/drawing/2014/main" id="{EADAFA24-0F95-4084-AFDF-63EE067B2CA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19800" y="5298263"/>
              <a:ext cx="914400" cy="914400"/>
            </a:xfrm>
            <a:prstGeom prst="rect">
              <a:avLst/>
            </a:prstGeom>
          </p:spPr>
        </p:pic>
        <p:sp>
          <p:nvSpPr>
            <p:cNvPr id="51" name="TextBox 50">
              <a:extLst>
                <a:ext uri="{FF2B5EF4-FFF2-40B4-BE49-F238E27FC236}">
                  <a16:creationId xmlns:a16="http://schemas.microsoft.com/office/drawing/2014/main" id="{7AD21A03-E31B-4E08-A8DE-FC4C38862A54}"/>
                </a:ext>
              </a:extLst>
            </p:cNvPr>
            <p:cNvSpPr txBox="1"/>
            <p:nvPr/>
          </p:nvSpPr>
          <p:spPr>
            <a:xfrm>
              <a:off x="5825531" y="6091648"/>
              <a:ext cx="1302940" cy="329577"/>
            </a:xfrm>
            <a:prstGeom prst="rect">
              <a:avLst/>
            </a:prstGeom>
            <a:noFill/>
          </p:spPr>
          <p:txBody>
            <a:bodyPr wrap="square" lIns="0" tIns="0" rIns="0" bIns="0" rtlCol="0">
              <a:spAutoFit/>
            </a:bodyPr>
            <a:lstStyle/>
            <a:p>
              <a:pPr algn="ctr" defTabSz="932563"/>
              <a:r>
                <a:rPr lang="en-US" sz="1071">
                  <a:solidFill>
                    <a:srgbClr val="000000"/>
                  </a:solidFill>
                  <a:latin typeface="Segoe UI"/>
                </a:rPr>
                <a:t>Troubleshooting Notebook Repo</a:t>
              </a:r>
            </a:p>
          </p:txBody>
        </p:sp>
      </p:grpSp>
      <p:grpSp>
        <p:nvGrpSpPr>
          <p:cNvPr id="70" name="Group 69" descr="Incident Response System">
            <a:extLst>
              <a:ext uri="{FF2B5EF4-FFF2-40B4-BE49-F238E27FC236}">
                <a16:creationId xmlns:a16="http://schemas.microsoft.com/office/drawing/2014/main" id="{E8363B14-91CC-4361-BA39-7A88332524E4}"/>
              </a:ext>
            </a:extLst>
          </p:cNvPr>
          <p:cNvGrpSpPr/>
          <p:nvPr/>
        </p:nvGrpSpPr>
        <p:grpSpPr>
          <a:xfrm>
            <a:off x="7777239" y="1421087"/>
            <a:ext cx="1538755" cy="1021975"/>
            <a:chOff x="7341890" y="1413250"/>
            <a:chExt cx="1508720" cy="1002027"/>
          </a:xfrm>
        </p:grpSpPr>
        <p:pic>
          <p:nvPicPr>
            <p:cNvPr id="50" name="Graphic 49" descr="Ui Ux">
              <a:extLst>
                <a:ext uri="{FF2B5EF4-FFF2-40B4-BE49-F238E27FC236}">
                  <a16:creationId xmlns:a16="http://schemas.microsoft.com/office/drawing/2014/main" id="{19E7BB37-17C9-4AF4-9D6C-ECE73AFDCC4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39050" y="1413250"/>
              <a:ext cx="914400" cy="914400"/>
            </a:xfrm>
            <a:prstGeom prst="rect">
              <a:avLst/>
            </a:prstGeom>
          </p:spPr>
        </p:pic>
        <p:sp>
          <p:nvSpPr>
            <p:cNvPr id="53" name="TextBox 52">
              <a:extLst>
                <a:ext uri="{FF2B5EF4-FFF2-40B4-BE49-F238E27FC236}">
                  <a16:creationId xmlns:a16="http://schemas.microsoft.com/office/drawing/2014/main" id="{A55907FA-9B78-47DE-843F-8655F6EEAEC9}"/>
                </a:ext>
              </a:extLst>
            </p:cNvPr>
            <p:cNvSpPr txBox="1"/>
            <p:nvPr/>
          </p:nvSpPr>
          <p:spPr>
            <a:xfrm>
              <a:off x="7341890" y="2258311"/>
              <a:ext cx="1508720" cy="156966"/>
            </a:xfrm>
            <a:prstGeom prst="rect">
              <a:avLst/>
            </a:prstGeom>
            <a:noFill/>
          </p:spPr>
          <p:txBody>
            <a:bodyPr wrap="square" lIns="0" tIns="0" rIns="0" bIns="0" rtlCol="0">
              <a:spAutoFit/>
            </a:bodyPr>
            <a:lstStyle/>
            <a:p>
              <a:pPr algn="ctr" defTabSz="932563"/>
              <a:r>
                <a:rPr lang="en-US" sz="1020">
                  <a:solidFill>
                    <a:srgbClr val="000000"/>
                  </a:solidFill>
                  <a:latin typeface="Segoe UI"/>
                </a:rPr>
                <a:t>Incident Response System</a:t>
              </a:r>
            </a:p>
          </p:txBody>
        </p:sp>
      </p:grpSp>
      <p:pic>
        <p:nvPicPr>
          <p:cNvPr id="55" name="Graphic 54" descr="Call center">
            <a:extLst>
              <a:ext uri="{FF2B5EF4-FFF2-40B4-BE49-F238E27FC236}">
                <a16:creationId xmlns:a16="http://schemas.microsoft.com/office/drawing/2014/main" id="{D8AF0C50-D2BA-4201-9199-2156392CD49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371032" y="3896618"/>
            <a:ext cx="932603" cy="932603"/>
          </a:xfrm>
          <a:prstGeom prst="rect">
            <a:avLst/>
          </a:prstGeom>
        </p:spPr>
      </p:pic>
      <p:grpSp>
        <p:nvGrpSpPr>
          <p:cNvPr id="68" name="Group 67">
            <a:extLst>
              <a:ext uri="{FF2B5EF4-FFF2-40B4-BE49-F238E27FC236}">
                <a16:creationId xmlns:a16="http://schemas.microsoft.com/office/drawing/2014/main" id="{F122489B-92AA-4C04-B3D6-244E2F536097}"/>
              </a:ext>
              <a:ext uri="{C183D7F6-B498-43B3-948B-1728B52AA6E4}">
                <adec:decorative xmlns:adec="http://schemas.microsoft.com/office/drawing/2017/decorative" val="1"/>
              </a:ext>
            </a:extLst>
          </p:cNvPr>
          <p:cNvGrpSpPr/>
          <p:nvPr/>
        </p:nvGrpSpPr>
        <p:grpSpPr>
          <a:xfrm>
            <a:off x="3527288" y="1026291"/>
            <a:ext cx="2031705" cy="3521998"/>
            <a:chOff x="3457575" y="1006259"/>
            <a:chExt cx="1992048" cy="3453253"/>
          </a:xfrm>
        </p:grpSpPr>
        <p:sp>
          <p:nvSpPr>
            <p:cNvPr id="67" name="TextBox 66">
              <a:extLst>
                <a:ext uri="{FF2B5EF4-FFF2-40B4-BE49-F238E27FC236}">
                  <a16:creationId xmlns:a16="http://schemas.microsoft.com/office/drawing/2014/main" id="{353E544D-2815-4A27-93D2-7831889689A5}"/>
                </a:ext>
              </a:extLst>
            </p:cNvPr>
            <p:cNvSpPr txBox="1"/>
            <p:nvPr/>
          </p:nvSpPr>
          <p:spPr>
            <a:xfrm>
              <a:off x="3457575" y="1006259"/>
              <a:ext cx="1992048" cy="3453253"/>
            </a:xfrm>
            <a:custGeom>
              <a:avLst/>
              <a:gdLst>
                <a:gd name="connsiteX0" fmla="*/ 0 w 1992048"/>
                <a:gd name="connsiteY0" fmla="*/ 0 h 3453253"/>
                <a:gd name="connsiteX1" fmla="*/ 1992048 w 1992048"/>
                <a:gd name="connsiteY1" fmla="*/ 0 h 3453253"/>
                <a:gd name="connsiteX2" fmla="*/ 1992048 w 1992048"/>
                <a:gd name="connsiteY2" fmla="*/ 3453253 h 3453253"/>
                <a:gd name="connsiteX3" fmla="*/ 0 w 1992048"/>
                <a:gd name="connsiteY3" fmla="*/ 3453253 h 3453253"/>
                <a:gd name="connsiteX4" fmla="*/ 0 w 1992048"/>
                <a:gd name="connsiteY4" fmla="*/ 0 h 3453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2048" h="3453253" extrusionOk="0">
                  <a:moveTo>
                    <a:pt x="0" y="0"/>
                  </a:moveTo>
                  <a:cubicBezTo>
                    <a:pt x="400721" y="-5264"/>
                    <a:pt x="1030761" y="84467"/>
                    <a:pt x="1992048" y="0"/>
                  </a:cubicBezTo>
                  <a:cubicBezTo>
                    <a:pt x="1863875" y="1082931"/>
                    <a:pt x="2121198" y="2851753"/>
                    <a:pt x="1992048" y="3453253"/>
                  </a:cubicBezTo>
                  <a:cubicBezTo>
                    <a:pt x="1006587" y="3559573"/>
                    <a:pt x="779451" y="3445604"/>
                    <a:pt x="0" y="3453253"/>
                  </a:cubicBezTo>
                  <a:cubicBezTo>
                    <a:pt x="160128" y="2238084"/>
                    <a:pt x="25049" y="1568422"/>
                    <a:pt x="0" y="0"/>
                  </a:cubicBezTo>
                  <a:close/>
                </a:path>
              </a:pathLst>
            </a:custGeom>
            <a:noFill/>
            <a:ln>
              <a:solidFill>
                <a:schemeClr val="accent1">
                  <a:lumMod val="75000"/>
                </a:schemeClr>
              </a:solidFill>
              <a:extLst>
                <a:ext uri="{C807C97D-BFC1-408E-A445-0C87EB9F89A2}">
                  <ask:lineSketchStyleProps xmlns:ask="http://schemas.microsoft.com/office/drawing/2018/sketchyshapes" sd="2650216993">
                    <a:prstGeom prst="rect">
                      <a:avLst/>
                    </a:prstGeom>
                    <ask:type>
                      <ask:lineSketchCurved/>
                    </ask:type>
                  </ask:lineSketchStyleProps>
                </a:ext>
              </a:extLst>
            </a:ln>
          </p:spPr>
          <p:txBody>
            <a:bodyPr wrap="square" lIns="0" tIns="0" rIns="0" bIns="0" rtlCol="0">
              <a:spAutoFit/>
            </a:bodyPr>
            <a:lstStyle/>
            <a:p>
              <a:pPr algn="ctr" defTabSz="932563"/>
              <a:r>
                <a:rPr lang="en-US" sz="2040">
                  <a:solidFill>
                    <a:srgbClr val="000000"/>
                  </a:solidFill>
                  <a:latin typeface="Segoe UI"/>
                </a:rPr>
                <a:t>Automate</a:t>
              </a:r>
            </a:p>
            <a:p>
              <a:pPr defTabSz="932563"/>
              <a:endParaRPr lang="en-US" sz="2040">
                <a:solidFill>
                  <a:srgbClr val="000000"/>
                </a:solidFill>
                <a:latin typeface="Segoe UI"/>
              </a:endParaRPr>
            </a:p>
            <a:p>
              <a:pPr defTabSz="932563"/>
              <a:endParaRPr lang="en-US" sz="2040">
                <a:solidFill>
                  <a:srgbClr val="000000"/>
                </a:solidFill>
                <a:latin typeface="Segoe UI"/>
              </a:endParaRPr>
            </a:p>
            <a:p>
              <a:pPr defTabSz="932563"/>
              <a:endParaRPr lang="en-US" sz="2040">
                <a:solidFill>
                  <a:srgbClr val="000000"/>
                </a:solidFill>
                <a:latin typeface="Segoe UI"/>
              </a:endParaRPr>
            </a:p>
            <a:p>
              <a:pPr defTabSz="932563"/>
              <a:endParaRPr lang="en-US" sz="2040">
                <a:solidFill>
                  <a:srgbClr val="000000"/>
                </a:solidFill>
                <a:latin typeface="Segoe UI"/>
              </a:endParaRPr>
            </a:p>
            <a:p>
              <a:pPr defTabSz="932563"/>
              <a:endParaRPr lang="en-US" sz="2040">
                <a:solidFill>
                  <a:srgbClr val="000000"/>
                </a:solidFill>
                <a:latin typeface="Segoe UI"/>
              </a:endParaRPr>
            </a:p>
            <a:p>
              <a:pPr defTabSz="932563"/>
              <a:endParaRPr lang="en-US" sz="2040">
                <a:solidFill>
                  <a:srgbClr val="000000"/>
                </a:solidFill>
                <a:latin typeface="Segoe UI"/>
              </a:endParaRPr>
            </a:p>
            <a:p>
              <a:pPr defTabSz="932563"/>
              <a:endParaRPr lang="en-US" sz="2040">
                <a:solidFill>
                  <a:srgbClr val="000000"/>
                </a:solidFill>
                <a:latin typeface="Segoe UI"/>
              </a:endParaRPr>
            </a:p>
            <a:p>
              <a:pPr defTabSz="932563"/>
              <a:endParaRPr lang="en-US" sz="2040">
                <a:solidFill>
                  <a:srgbClr val="000000"/>
                </a:solidFill>
                <a:latin typeface="Segoe UI"/>
              </a:endParaRPr>
            </a:p>
            <a:p>
              <a:pPr defTabSz="932563"/>
              <a:endParaRPr lang="en-US" sz="2040">
                <a:solidFill>
                  <a:srgbClr val="000000"/>
                </a:solidFill>
                <a:latin typeface="Segoe UI"/>
              </a:endParaRPr>
            </a:p>
            <a:p>
              <a:pPr defTabSz="932563"/>
              <a:endParaRPr lang="en-US" sz="2040" err="1">
                <a:solidFill>
                  <a:srgbClr val="000000"/>
                </a:solidFill>
                <a:latin typeface="Segoe UI"/>
              </a:endParaRPr>
            </a:p>
          </p:txBody>
        </p:sp>
        <p:pic>
          <p:nvPicPr>
            <p:cNvPr id="66" name="Graphic 65" descr="Lightbulb and gear">
              <a:extLst>
                <a:ext uri="{FF2B5EF4-FFF2-40B4-BE49-F238E27FC236}">
                  <a16:creationId xmlns:a16="http://schemas.microsoft.com/office/drawing/2014/main" id="{CEE222C8-54EA-46D1-BE15-8E2D48186B5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065789" y="1373230"/>
              <a:ext cx="914400" cy="914400"/>
            </a:xfrm>
            <a:prstGeom prst="rect">
              <a:avLst/>
            </a:prstGeom>
          </p:spPr>
        </p:pic>
      </p:grpSp>
      <p:pic>
        <p:nvPicPr>
          <p:cNvPr id="72" name="Picture 2">
            <a:extLst>
              <a:ext uri="{FF2B5EF4-FFF2-40B4-BE49-F238E27FC236}">
                <a16:creationId xmlns:a16="http://schemas.microsoft.com/office/drawing/2014/main" id="{0DCF2B2F-8332-4C68-A433-4BA2C6666FD9}"/>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6281600" y="2644323"/>
            <a:ext cx="934686" cy="934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5077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36322641-F7AA-4822-A59A-EB0921C55454}"/>
                                            </p:graphicEl>
                                          </p:spTgt>
                                        </p:tgtEl>
                                        <p:attrNameLst>
                                          <p:attrName>style.visibility</p:attrName>
                                        </p:attrNameLst>
                                      </p:cBhvr>
                                      <p:to>
                                        <p:strVal val="visible"/>
                                      </p:to>
                                    </p:set>
                                    <p:animEffect transition="in" filter="fade">
                                      <p:cBhvr>
                                        <p:cTn id="7" dur="500"/>
                                        <p:tgtEl>
                                          <p:spTgt spid="4">
                                            <p:graphicEl>
                                              <a:dgm id="{36322641-F7AA-4822-A59A-EB0921C55454}"/>
                                            </p:graphic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812335A3-98DD-4F47-956C-A58C5F3792AC}"/>
                                            </p:graphicEl>
                                          </p:spTgt>
                                        </p:tgtEl>
                                        <p:attrNameLst>
                                          <p:attrName>style.visibility</p:attrName>
                                        </p:attrNameLst>
                                      </p:cBhvr>
                                      <p:to>
                                        <p:strVal val="visible"/>
                                      </p:to>
                                    </p:set>
                                    <p:animEffect transition="in" filter="fade">
                                      <p:cBhvr>
                                        <p:cTn id="13" dur="500"/>
                                        <p:tgtEl>
                                          <p:spTgt spid="4">
                                            <p:graphicEl>
                                              <a:dgm id="{812335A3-98DD-4F47-956C-A58C5F3792AC}"/>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graphicEl>
                                              <a:dgm id="{14731648-ECB8-43E1-AE9A-A4661BEEF184}"/>
                                            </p:graphicEl>
                                          </p:spTgt>
                                        </p:tgtEl>
                                        <p:attrNameLst>
                                          <p:attrName>style.visibility</p:attrName>
                                        </p:attrNameLst>
                                      </p:cBhvr>
                                      <p:to>
                                        <p:strVal val="visible"/>
                                      </p:to>
                                    </p:set>
                                    <p:animEffect transition="in" filter="fade">
                                      <p:cBhvr>
                                        <p:cTn id="16" dur="500"/>
                                        <p:tgtEl>
                                          <p:spTgt spid="4">
                                            <p:graphicEl>
                                              <a:dgm id="{14731648-ECB8-43E1-AE9A-A4661BEEF184}"/>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graphicEl>
                                              <a:dgm id="{F2210C7F-FAB2-423B-B78D-9E44F1AFC860}"/>
                                            </p:graphicEl>
                                          </p:spTgt>
                                        </p:tgtEl>
                                        <p:attrNameLst>
                                          <p:attrName>style.visibility</p:attrName>
                                        </p:attrNameLst>
                                      </p:cBhvr>
                                      <p:to>
                                        <p:strVal val="visible"/>
                                      </p:to>
                                    </p:set>
                                    <p:animEffect transition="in" filter="fade">
                                      <p:cBhvr>
                                        <p:cTn id="21" dur="500"/>
                                        <p:tgtEl>
                                          <p:spTgt spid="4">
                                            <p:graphicEl>
                                              <a:dgm id="{F2210C7F-FAB2-423B-B78D-9E44F1AFC860}"/>
                                            </p:graphicEl>
                                          </p:spTgt>
                                        </p:tgtEl>
                                      </p:cBhvr>
                                    </p:animEffect>
                                  </p:childTnLst>
                                </p:cTn>
                              </p:par>
                              <p:par>
                                <p:cTn id="22" presetID="16" presetClass="entr" presetSubtype="37" fill="hold" nodeType="with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barn(outVertical)">
                                      <p:cBhvr>
                                        <p:cTn id="24" dur="500"/>
                                        <p:tgtEl>
                                          <p:spTgt spid="72"/>
                                        </p:tgtEl>
                                      </p:cBhvr>
                                    </p:animEffect>
                                  </p:childTnLst>
                                </p:cTn>
                              </p:par>
                              <p:par>
                                <p:cTn id="25" presetID="22" presetClass="entr" presetSubtype="8"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left)">
                                      <p:cBhvr>
                                        <p:cTn id="27" dur="500"/>
                                        <p:tgtEl>
                                          <p:spTgt spid="60"/>
                                        </p:tgtEl>
                                      </p:cBhvr>
                                    </p:animEffect>
                                  </p:childTnLst>
                                </p:cTn>
                              </p:par>
                              <p:par>
                                <p:cTn id="28" presetID="1" presetClass="entr" presetSubtype="0" fill="hold" nodeType="withEffect">
                                  <p:stCondLst>
                                    <p:cond delay="0"/>
                                  </p:stCondLst>
                                  <p:childTnLst>
                                    <p:set>
                                      <p:cBhvr>
                                        <p:cTn id="29" dur="1" fill="hold">
                                          <p:stCondLst>
                                            <p:cond delay="0"/>
                                          </p:stCondLst>
                                        </p:cTn>
                                        <p:tgtEl>
                                          <p:spTgt spid="55"/>
                                        </p:tgtEl>
                                        <p:attrNameLst>
                                          <p:attrName>style.visibility</p:attrName>
                                        </p:attrNameLst>
                                      </p:cBhvr>
                                      <p:to>
                                        <p:strVal val="visible"/>
                                      </p:to>
                                    </p:set>
                                  </p:childTnLst>
                                </p:cTn>
                              </p:par>
                              <p:par>
                                <p:cTn id="30" presetID="10" presetClass="entr" presetSubtype="0" fill="hold" grpId="0" nodeType="withEffect">
                                  <p:stCondLst>
                                    <p:cond delay="0"/>
                                  </p:stCondLst>
                                  <p:childTnLst>
                                    <p:set>
                                      <p:cBhvr>
                                        <p:cTn id="31" dur="1" fill="hold">
                                          <p:stCondLst>
                                            <p:cond delay="0"/>
                                          </p:stCondLst>
                                        </p:cTn>
                                        <p:tgtEl>
                                          <p:spTgt spid="4">
                                            <p:graphicEl>
                                              <a:dgm id="{8BA0ADDD-857E-4DD6-B1E7-5DBCAC203663}"/>
                                            </p:graphicEl>
                                          </p:spTgt>
                                        </p:tgtEl>
                                        <p:attrNameLst>
                                          <p:attrName>style.visibility</p:attrName>
                                        </p:attrNameLst>
                                      </p:cBhvr>
                                      <p:to>
                                        <p:strVal val="visible"/>
                                      </p:to>
                                    </p:set>
                                    <p:animEffect transition="in" filter="fade">
                                      <p:cBhvr>
                                        <p:cTn id="32" dur="500"/>
                                        <p:tgtEl>
                                          <p:spTgt spid="4">
                                            <p:graphicEl>
                                              <a:dgm id="{8BA0ADDD-857E-4DD6-B1E7-5DBCAC203663}"/>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graphicEl>
                                              <a:dgm id="{B5560EC4-D11F-4A00-92BC-F2D31675BF0C}"/>
                                            </p:graphicEl>
                                          </p:spTgt>
                                        </p:tgtEl>
                                        <p:attrNameLst>
                                          <p:attrName>style.visibility</p:attrName>
                                        </p:attrNameLst>
                                      </p:cBhvr>
                                      <p:to>
                                        <p:strVal val="visible"/>
                                      </p:to>
                                    </p:set>
                                    <p:animEffect transition="in" filter="fade">
                                      <p:cBhvr>
                                        <p:cTn id="35" dur="500"/>
                                        <p:tgtEl>
                                          <p:spTgt spid="4">
                                            <p:graphicEl>
                                              <a:dgm id="{B5560EC4-D11F-4A00-92BC-F2D31675BF0C}"/>
                                            </p:graphic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graphicEl>
                                              <a:dgm id="{204ACB9F-6A35-4D5B-8F34-E41343AD8E50}"/>
                                            </p:graphicEl>
                                          </p:spTgt>
                                        </p:tgtEl>
                                        <p:attrNameLst>
                                          <p:attrName>style.visibility</p:attrName>
                                        </p:attrNameLst>
                                      </p:cBhvr>
                                      <p:to>
                                        <p:strVal val="visible"/>
                                      </p:to>
                                    </p:set>
                                    <p:animEffect transition="in" filter="fade">
                                      <p:cBhvr>
                                        <p:cTn id="38" dur="500"/>
                                        <p:tgtEl>
                                          <p:spTgt spid="4">
                                            <p:graphicEl>
                                              <a:dgm id="{204ACB9F-6A35-4D5B-8F34-E41343AD8E50}"/>
                                            </p:graphicEl>
                                          </p:spTgt>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
                                            <p:graphicEl>
                                              <a:dgm id="{C64C840D-0E99-43C9-8765-3D26B8EC046C}"/>
                                            </p:graphicEl>
                                          </p:spTgt>
                                        </p:tgtEl>
                                        <p:attrNameLst>
                                          <p:attrName>style.visibility</p:attrName>
                                        </p:attrNameLst>
                                      </p:cBhvr>
                                      <p:to>
                                        <p:strVal val="visible"/>
                                      </p:to>
                                    </p:set>
                                    <p:animEffect transition="in" filter="fade">
                                      <p:cBhvr>
                                        <p:cTn id="50" dur="500"/>
                                        <p:tgtEl>
                                          <p:spTgt spid="4">
                                            <p:graphicEl>
                                              <a:dgm id="{C64C840D-0E99-43C9-8765-3D26B8EC046C}"/>
                                            </p:graphicEl>
                                          </p:spTgt>
                                        </p:tgtEl>
                                      </p:cBhvr>
                                    </p:animEffect>
                                  </p:childTnLst>
                                </p:cTn>
                              </p:par>
                              <p:par>
                                <p:cTn id="51" presetID="22" presetClass="entr" presetSubtype="8" fill="hold" nodeType="with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wipe(left)">
                                      <p:cBhvr>
                                        <p:cTn id="53" dur="500"/>
                                        <p:tgtEl>
                                          <p:spTgt spid="6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
                                            <p:graphicEl>
                                              <a:dgm id="{033BF473-5811-495C-BC10-685227259104}"/>
                                            </p:graphicEl>
                                          </p:spTgt>
                                        </p:tgtEl>
                                        <p:attrNameLst>
                                          <p:attrName>style.visibility</p:attrName>
                                        </p:attrNameLst>
                                      </p:cBhvr>
                                      <p:to>
                                        <p:strVal val="visible"/>
                                      </p:to>
                                    </p:set>
                                    <p:animEffect transition="in" filter="fade">
                                      <p:cBhvr>
                                        <p:cTn id="56" dur="500"/>
                                        <p:tgtEl>
                                          <p:spTgt spid="4">
                                            <p:graphicEl>
                                              <a:dgm id="{033BF473-5811-495C-BC10-685227259104}"/>
                                            </p:graphic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
                                            <p:graphicEl>
                                              <a:dgm id="{268A29F3-A96C-4F6E-ABE2-9A200C518E03}"/>
                                            </p:graphicEl>
                                          </p:spTgt>
                                        </p:tgtEl>
                                        <p:attrNameLst>
                                          <p:attrName>style.visibility</p:attrName>
                                        </p:attrNameLst>
                                      </p:cBhvr>
                                      <p:to>
                                        <p:strVal val="visible"/>
                                      </p:to>
                                    </p:set>
                                    <p:animEffect transition="in" filter="fade">
                                      <p:cBhvr>
                                        <p:cTn id="59" dur="500"/>
                                        <p:tgtEl>
                                          <p:spTgt spid="4">
                                            <p:graphicEl>
                                              <a:dgm id="{268A29F3-A96C-4F6E-ABE2-9A200C518E03}"/>
                                            </p:graphic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
                                            <p:graphicEl>
                                              <a:dgm id="{CA60E2DC-F906-4647-88BA-D09A239AFE44}"/>
                                            </p:graphicEl>
                                          </p:spTgt>
                                        </p:tgtEl>
                                        <p:attrNameLst>
                                          <p:attrName>style.visibility</p:attrName>
                                        </p:attrNameLst>
                                      </p:cBhvr>
                                      <p:to>
                                        <p:strVal val="visible"/>
                                      </p:to>
                                    </p:set>
                                    <p:animEffect transition="in" filter="fade">
                                      <p:cBhvr>
                                        <p:cTn id="62" dur="500"/>
                                        <p:tgtEl>
                                          <p:spTgt spid="4">
                                            <p:graphicEl>
                                              <a:dgm id="{CA60E2DC-F906-4647-88BA-D09A239AFE44}"/>
                                            </p:graphicEl>
                                          </p:spTgt>
                                        </p:tgtEl>
                                      </p:cBhvr>
                                    </p:animEffect>
                                  </p:childTnLst>
                                </p:cTn>
                              </p:par>
                            </p:childTnLst>
                          </p:cTn>
                        </p:par>
                        <p:par>
                          <p:cTn id="63" fill="hold">
                            <p:stCondLst>
                              <p:cond delay="500"/>
                            </p:stCondLst>
                            <p:childTnLst>
                              <p:par>
                                <p:cTn id="64" presetID="22" presetClass="entr" presetSubtype="8" fill="hold" nodeType="after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wipe(left)">
                                      <p:cBhvr>
                                        <p:cTn id="66" dur="500"/>
                                        <p:tgtEl>
                                          <p:spTgt spid="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
                                            <p:graphicEl>
                                              <a:dgm id="{F58BC3D6-9E22-42D4-88A4-008B755F2F5A}"/>
                                            </p:graphicEl>
                                          </p:spTgt>
                                        </p:tgtEl>
                                        <p:attrNameLst>
                                          <p:attrName>style.visibility</p:attrName>
                                        </p:attrNameLst>
                                      </p:cBhvr>
                                      <p:to>
                                        <p:strVal val="visible"/>
                                      </p:to>
                                    </p:set>
                                    <p:animEffect transition="in" filter="fade">
                                      <p:cBhvr>
                                        <p:cTn id="71" dur="500"/>
                                        <p:tgtEl>
                                          <p:spTgt spid="4">
                                            <p:graphicEl>
                                              <a:dgm id="{F58BC3D6-9E22-42D4-88A4-008B755F2F5A}"/>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
                                            <p:graphicEl>
                                              <a:dgm id="{26FB193F-F847-4960-93D2-497AF769DFD8}"/>
                                            </p:graphicEl>
                                          </p:spTgt>
                                        </p:tgtEl>
                                        <p:attrNameLst>
                                          <p:attrName>style.visibility</p:attrName>
                                        </p:attrNameLst>
                                      </p:cBhvr>
                                      <p:to>
                                        <p:strVal val="visible"/>
                                      </p:to>
                                    </p:set>
                                    <p:animEffect transition="in" filter="fade">
                                      <p:cBhvr>
                                        <p:cTn id="74" dur="500"/>
                                        <p:tgtEl>
                                          <p:spTgt spid="4">
                                            <p:graphicEl>
                                              <a:dgm id="{26FB193F-F847-4960-93D2-497AF769DFD8}"/>
                                            </p:graphic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
                                            <p:graphicEl>
                                              <a:dgm id="{D64804AA-62D0-4DD9-B507-0C6C0234D731}"/>
                                            </p:graphicEl>
                                          </p:spTgt>
                                        </p:tgtEl>
                                        <p:attrNameLst>
                                          <p:attrName>style.visibility</p:attrName>
                                        </p:attrNameLst>
                                      </p:cBhvr>
                                      <p:to>
                                        <p:strVal val="visible"/>
                                      </p:to>
                                    </p:set>
                                    <p:animEffect transition="in" filter="fade">
                                      <p:cBhvr>
                                        <p:cTn id="77" dur="500"/>
                                        <p:tgtEl>
                                          <p:spTgt spid="4">
                                            <p:graphicEl>
                                              <a:dgm id="{D64804AA-62D0-4DD9-B507-0C6C0234D731}"/>
                                            </p:graphic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
                                            <p:graphicEl>
                                              <a:dgm id="{30EC8FEB-4BB4-4BCB-808D-C58030C4FA26}"/>
                                            </p:graphicEl>
                                          </p:spTgt>
                                        </p:tgtEl>
                                        <p:attrNameLst>
                                          <p:attrName>style.visibility</p:attrName>
                                        </p:attrNameLst>
                                      </p:cBhvr>
                                      <p:to>
                                        <p:strVal val="visible"/>
                                      </p:to>
                                    </p:set>
                                    <p:animEffect transition="in" filter="fade">
                                      <p:cBhvr>
                                        <p:cTn id="80" dur="500"/>
                                        <p:tgtEl>
                                          <p:spTgt spid="4">
                                            <p:graphicEl>
                                              <a:dgm id="{30EC8FEB-4BB4-4BCB-808D-C58030C4FA26}"/>
                                            </p:graphic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
                                            <p:graphicEl>
                                              <a:dgm id="{475A6206-3E84-4250-AF6E-6009BE10EAAB}"/>
                                            </p:graphicEl>
                                          </p:spTgt>
                                        </p:tgtEl>
                                        <p:attrNameLst>
                                          <p:attrName>style.visibility</p:attrName>
                                        </p:attrNameLst>
                                      </p:cBhvr>
                                      <p:to>
                                        <p:strVal val="visible"/>
                                      </p:to>
                                    </p:set>
                                    <p:animEffect transition="in" filter="fade">
                                      <p:cBhvr>
                                        <p:cTn id="85" dur="500"/>
                                        <p:tgtEl>
                                          <p:spTgt spid="4">
                                            <p:graphicEl>
                                              <a:dgm id="{475A6206-3E84-4250-AF6E-6009BE10EAAB}"/>
                                            </p:graphic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
                                            <p:graphicEl>
                                              <a:dgm id="{53CE40D2-8431-4715-B7DC-91BFB901E906}"/>
                                            </p:graphicEl>
                                          </p:spTgt>
                                        </p:tgtEl>
                                        <p:attrNameLst>
                                          <p:attrName>style.visibility</p:attrName>
                                        </p:attrNameLst>
                                      </p:cBhvr>
                                      <p:to>
                                        <p:strVal val="visible"/>
                                      </p:to>
                                    </p:set>
                                    <p:animEffect transition="in" filter="fade">
                                      <p:cBhvr>
                                        <p:cTn id="88" dur="500"/>
                                        <p:tgtEl>
                                          <p:spTgt spid="4">
                                            <p:graphicEl>
                                              <a:dgm id="{53CE40D2-8431-4715-B7DC-91BFB901E906}"/>
                                            </p:graphicEl>
                                          </p:spTgt>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
                                            <p:graphicEl>
                                              <a:dgm id="{F4F9BE7E-0A08-4098-8881-2AC5DF68DD13}"/>
                                            </p:graphicEl>
                                          </p:spTgt>
                                        </p:tgtEl>
                                        <p:attrNameLst>
                                          <p:attrName>style.visibility</p:attrName>
                                        </p:attrNameLst>
                                      </p:cBhvr>
                                      <p:to>
                                        <p:strVal val="visible"/>
                                      </p:to>
                                    </p:set>
                                    <p:animEffect transition="in" filter="fade">
                                      <p:cBhvr>
                                        <p:cTn id="91" dur="500"/>
                                        <p:tgtEl>
                                          <p:spTgt spid="4">
                                            <p:graphicEl>
                                              <a:dgm id="{F4F9BE7E-0A08-4098-8881-2AC5DF68DD13}"/>
                                            </p:graphic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
                                            <p:graphicEl>
                                              <a:dgm id="{2AAA1B5C-B9AA-4CC3-AC60-E85B498EEE39}"/>
                                            </p:graphicEl>
                                          </p:spTgt>
                                        </p:tgtEl>
                                        <p:attrNameLst>
                                          <p:attrName>style.visibility</p:attrName>
                                        </p:attrNameLst>
                                      </p:cBhvr>
                                      <p:to>
                                        <p:strVal val="visible"/>
                                      </p:to>
                                    </p:set>
                                    <p:animEffect transition="in" filter="fade">
                                      <p:cBhvr>
                                        <p:cTn id="94" dur="500"/>
                                        <p:tgtEl>
                                          <p:spTgt spid="4">
                                            <p:graphicEl>
                                              <a:dgm id="{2AAA1B5C-B9AA-4CC3-AC60-E85B498EEE39}"/>
                                            </p:graphic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4">
                                            <p:graphicEl>
                                              <a:dgm id="{0AABC0EC-8AF5-447F-A60A-9CCDAAF122F5}"/>
                                            </p:graphicEl>
                                          </p:spTgt>
                                        </p:tgtEl>
                                        <p:attrNameLst>
                                          <p:attrName>style.visibility</p:attrName>
                                        </p:attrNameLst>
                                      </p:cBhvr>
                                      <p:to>
                                        <p:strVal val="visible"/>
                                      </p:to>
                                    </p:set>
                                    <p:animEffect transition="in" filter="fade">
                                      <p:cBhvr>
                                        <p:cTn id="99" dur="500"/>
                                        <p:tgtEl>
                                          <p:spTgt spid="4">
                                            <p:graphicEl>
                                              <a:dgm id="{0AABC0EC-8AF5-447F-A60A-9CCDAAF122F5}"/>
                                            </p:graphicEl>
                                          </p:spTgt>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
                                            <p:graphicEl>
                                              <a:dgm id="{0EE19346-9448-4E06-A11E-9A6948EFC139}"/>
                                            </p:graphicEl>
                                          </p:spTgt>
                                        </p:tgtEl>
                                        <p:attrNameLst>
                                          <p:attrName>style.visibility</p:attrName>
                                        </p:attrNameLst>
                                      </p:cBhvr>
                                      <p:to>
                                        <p:strVal val="visible"/>
                                      </p:to>
                                    </p:set>
                                    <p:animEffect transition="in" filter="fade">
                                      <p:cBhvr>
                                        <p:cTn id="102" dur="500"/>
                                        <p:tgtEl>
                                          <p:spTgt spid="4">
                                            <p:graphicEl>
                                              <a:dgm id="{0EE19346-9448-4E06-A11E-9A6948EFC139}"/>
                                            </p:graphicEl>
                                          </p:spTgt>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4">
                                            <p:graphicEl>
                                              <a:dgm id="{AD77370A-95A0-4AE1-82DD-9C31D2FB32F7}"/>
                                            </p:graphicEl>
                                          </p:spTgt>
                                        </p:tgtEl>
                                        <p:attrNameLst>
                                          <p:attrName>style.visibility</p:attrName>
                                        </p:attrNameLst>
                                      </p:cBhvr>
                                      <p:to>
                                        <p:strVal val="visible"/>
                                      </p:to>
                                    </p:set>
                                    <p:animEffect transition="in" filter="fade">
                                      <p:cBhvr>
                                        <p:cTn id="105" dur="500"/>
                                        <p:tgtEl>
                                          <p:spTgt spid="4">
                                            <p:graphicEl>
                                              <a:dgm id="{AD77370A-95A0-4AE1-82DD-9C31D2FB32F7}"/>
                                            </p:graphicEl>
                                          </p:spTgt>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
                                            <p:graphicEl>
                                              <a:dgm id="{81032794-16B5-462F-998E-ECFC218F1EE2}"/>
                                            </p:graphicEl>
                                          </p:spTgt>
                                        </p:tgtEl>
                                        <p:attrNameLst>
                                          <p:attrName>style.visibility</p:attrName>
                                        </p:attrNameLst>
                                      </p:cBhvr>
                                      <p:to>
                                        <p:strVal val="visible"/>
                                      </p:to>
                                    </p:set>
                                    <p:animEffect transition="in" filter="fade">
                                      <p:cBhvr>
                                        <p:cTn id="108" dur="500"/>
                                        <p:tgtEl>
                                          <p:spTgt spid="4">
                                            <p:graphicEl>
                                              <a:dgm id="{81032794-16B5-462F-998E-ECFC218F1EE2}"/>
                                            </p:graphicEl>
                                          </p:spTgt>
                                        </p:tgtEl>
                                      </p:cBhvr>
                                    </p:animEffect>
                                  </p:childTnLst>
                                </p:cTn>
                              </p:par>
                            </p:childTnLst>
                          </p:cTn>
                        </p:par>
                        <p:par>
                          <p:cTn id="109" fill="hold">
                            <p:stCondLst>
                              <p:cond delay="500"/>
                            </p:stCondLst>
                            <p:childTnLst>
                              <p:par>
                                <p:cTn id="110" presetID="22" presetClass="entr" presetSubtype="2" fill="hold" nodeType="afterEffect">
                                  <p:stCondLst>
                                    <p:cond delay="0"/>
                                  </p:stCondLst>
                                  <p:childTnLst>
                                    <p:set>
                                      <p:cBhvr>
                                        <p:cTn id="111" dur="1" fill="hold">
                                          <p:stCondLst>
                                            <p:cond delay="0"/>
                                          </p:stCondLst>
                                        </p:cTn>
                                        <p:tgtEl>
                                          <p:spTgt spid="16"/>
                                        </p:tgtEl>
                                        <p:attrNameLst>
                                          <p:attrName>style.visibility</p:attrName>
                                        </p:attrNameLst>
                                      </p:cBhvr>
                                      <p:to>
                                        <p:strVal val="visible"/>
                                      </p:to>
                                    </p:set>
                                    <p:animEffect transition="in" filter="wipe(right)">
                                      <p:cBhvr>
                                        <p:cTn id="112" dur="500"/>
                                        <p:tgtEl>
                                          <p:spTgt spid="16"/>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4">
                                            <p:graphicEl>
                                              <a:dgm id="{5CE55521-E232-4D52-A464-0A7173874FF0}"/>
                                            </p:graphicEl>
                                          </p:spTgt>
                                        </p:tgtEl>
                                        <p:attrNameLst>
                                          <p:attrName>style.visibility</p:attrName>
                                        </p:attrNameLst>
                                      </p:cBhvr>
                                      <p:to>
                                        <p:strVal val="visible"/>
                                      </p:to>
                                    </p:set>
                                    <p:animEffect transition="in" filter="fade">
                                      <p:cBhvr>
                                        <p:cTn id="117" dur="500"/>
                                        <p:tgtEl>
                                          <p:spTgt spid="4">
                                            <p:graphicEl>
                                              <a:dgm id="{5CE55521-E232-4D52-A464-0A7173874FF0}"/>
                                            </p:graphicEl>
                                          </p:spTgt>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
                                            <p:graphicEl>
                                              <a:dgm id="{1812E311-8BB4-4077-8F7D-87760A58891C}"/>
                                            </p:graphicEl>
                                          </p:spTgt>
                                        </p:tgtEl>
                                        <p:attrNameLst>
                                          <p:attrName>style.visibility</p:attrName>
                                        </p:attrNameLst>
                                      </p:cBhvr>
                                      <p:to>
                                        <p:strVal val="visible"/>
                                      </p:to>
                                    </p:set>
                                    <p:animEffect transition="in" filter="fade">
                                      <p:cBhvr>
                                        <p:cTn id="120" dur="500"/>
                                        <p:tgtEl>
                                          <p:spTgt spid="4">
                                            <p:graphicEl>
                                              <a:dgm id="{1812E311-8BB4-4077-8F7D-87760A58891C}"/>
                                            </p:graphicEl>
                                          </p:spTgt>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
                                            <p:graphicEl>
                                              <a:dgm id="{AB20DB89-4893-49C2-90E6-598A2C1FE954}"/>
                                            </p:graphicEl>
                                          </p:spTgt>
                                        </p:tgtEl>
                                        <p:attrNameLst>
                                          <p:attrName>style.visibility</p:attrName>
                                        </p:attrNameLst>
                                      </p:cBhvr>
                                      <p:to>
                                        <p:strVal val="visible"/>
                                      </p:to>
                                    </p:set>
                                    <p:animEffect transition="in" filter="fade">
                                      <p:cBhvr>
                                        <p:cTn id="123" dur="500"/>
                                        <p:tgtEl>
                                          <p:spTgt spid="4">
                                            <p:graphicEl>
                                              <a:dgm id="{AB20DB89-4893-49C2-90E6-598A2C1FE954}"/>
                                            </p:graphicEl>
                                          </p:spTgt>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
                                            <p:graphicEl>
                                              <a:dgm id="{3ACC8134-B4F4-4863-8580-BA6D65FB050E}"/>
                                            </p:graphicEl>
                                          </p:spTgt>
                                        </p:tgtEl>
                                        <p:attrNameLst>
                                          <p:attrName>style.visibility</p:attrName>
                                        </p:attrNameLst>
                                      </p:cBhvr>
                                      <p:to>
                                        <p:strVal val="visible"/>
                                      </p:to>
                                    </p:set>
                                    <p:animEffect transition="in" filter="fade">
                                      <p:cBhvr>
                                        <p:cTn id="126" dur="500"/>
                                        <p:tgtEl>
                                          <p:spTgt spid="4">
                                            <p:graphicEl>
                                              <a:dgm id="{3ACC8134-B4F4-4863-8580-BA6D65FB050E}"/>
                                            </p:graphicEl>
                                          </p:spTgt>
                                        </p:tgtEl>
                                      </p:cBhvr>
                                    </p:animEffect>
                                  </p:childTnLst>
                                </p:cTn>
                              </p:par>
                            </p:childTnLst>
                          </p:cTn>
                        </p:par>
                      </p:childTnLst>
                    </p:cTn>
                  </p:par>
                  <p:par>
                    <p:cTn id="127" fill="hold">
                      <p:stCondLst>
                        <p:cond delay="indefinite"/>
                      </p:stCondLst>
                      <p:childTnLst>
                        <p:par>
                          <p:cTn id="128" fill="hold">
                            <p:stCondLst>
                              <p:cond delay="0"/>
                            </p:stCondLst>
                            <p:childTnLst>
                              <p:par>
                                <p:cTn id="129" presetID="14" presetClass="entr" presetSubtype="10" fill="hold" nodeType="clickEffect">
                                  <p:stCondLst>
                                    <p:cond delay="0"/>
                                  </p:stCondLst>
                                  <p:childTnLst>
                                    <p:set>
                                      <p:cBhvr>
                                        <p:cTn id="130" dur="1" fill="hold">
                                          <p:stCondLst>
                                            <p:cond delay="0"/>
                                          </p:stCondLst>
                                        </p:cTn>
                                        <p:tgtEl>
                                          <p:spTgt spid="68"/>
                                        </p:tgtEl>
                                        <p:attrNameLst>
                                          <p:attrName>style.visibility</p:attrName>
                                        </p:attrNameLst>
                                      </p:cBhvr>
                                      <p:to>
                                        <p:strVal val="visible"/>
                                      </p:to>
                                    </p:set>
                                    <p:animEffect transition="in" filter="randombar(horizontal)">
                                      <p:cBhvr>
                                        <p:cTn id="131"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gnifying glass on clear background">
            <a:extLst>
              <a:ext uri="{FF2B5EF4-FFF2-40B4-BE49-F238E27FC236}">
                <a16:creationId xmlns:a16="http://schemas.microsoft.com/office/drawing/2014/main" id="{197288D8-B04A-42D7-8629-5A01006AD6A4}"/>
              </a:ext>
            </a:extLst>
          </p:cNvPr>
          <p:cNvPicPr>
            <a:picLocks noChangeAspect="1"/>
          </p:cNvPicPr>
          <p:nvPr/>
        </p:nvPicPr>
        <p:blipFill rotWithShape="1">
          <a:blip r:embed="rId2"/>
          <a:srcRect b="15742"/>
          <a:stretch/>
        </p:blipFill>
        <p:spPr>
          <a:xfrm>
            <a:off x="20" y="10"/>
            <a:ext cx="12436455" cy="6994515"/>
          </a:xfrm>
          <a:prstGeom prst="rect">
            <a:avLst/>
          </a:prstGeom>
          <a:noFill/>
        </p:spPr>
      </p:pic>
      <p:sp>
        <p:nvSpPr>
          <p:cNvPr id="7" name="TextBox 6">
            <a:extLst>
              <a:ext uri="{FF2B5EF4-FFF2-40B4-BE49-F238E27FC236}">
                <a16:creationId xmlns:a16="http://schemas.microsoft.com/office/drawing/2014/main" id="{9D643956-C5D2-47CE-92E0-F835A4FF2656}"/>
              </a:ext>
            </a:extLst>
          </p:cNvPr>
          <p:cNvSpPr txBox="1"/>
          <p:nvPr/>
        </p:nvSpPr>
        <p:spPr>
          <a:xfrm>
            <a:off x="1265237" y="4487862"/>
            <a:ext cx="10744200" cy="1569660"/>
          </a:xfrm>
          <a:prstGeom prst="rect">
            <a:avLst/>
          </a:prstGeom>
          <a:noFill/>
        </p:spPr>
        <p:txBody>
          <a:bodyPr wrap="square" rtlCol="0">
            <a:spAutoFit/>
          </a:bodyPr>
          <a:lstStyle/>
          <a:p>
            <a:r>
              <a:rPr lang="en-US" sz="9600">
                <a:latin typeface="Segoe UI Black" panose="020B0A02040204020203" pitchFamily="34" charset="0"/>
                <a:ea typeface="Segoe UI Black" panose="020B0A02040204020203" pitchFamily="34" charset="0"/>
              </a:rPr>
              <a:t>learn more …</a:t>
            </a:r>
          </a:p>
        </p:txBody>
      </p:sp>
    </p:spTree>
    <p:extLst>
      <p:ext uri="{BB962C8B-B14F-4D97-AF65-F5344CB8AC3E}">
        <p14:creationId xmlns:p14="http://schemas.microsoft.com/office/powerpoint/2010/main" val="31087984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a:xfrm>
            <a:off x="596711" y="209418"/>
            <a:ext cx="11239464" cy="565027"/>
          </a:xfrm>
        </p:spPr>
        <p:txBody>
          <a:bodyPr/>
          <a:lstStyle/>
          <a:p>
            <a:r>
              <a:rPr lang="en-US"/>
              <a:t>Useful resources</a:t>
            </a:r>
          </a:p>
        </p:txBody>
      </p:sp>
      <p:sp>
        <p:nvSpPr>
          <p:cNvPr id="6" name="Content Placeholder 5">
            <a:extLst>
              <a:ext uri="{FF2B5EF4-FFF2-40B4-BE49-F238E27FC236}">
                <a16:creationId xmlns:a16="http://schemas.microsoft.com/office/drawing/2014/main" id="{DCBF5059-C0C0-4627-96CF-CF12127A900F}"/>
              </a:ext>
            </a:extLst>
          </p:cNvPr>
          <p:cNvSpPr>
            <a:spLocks noGrp="1"/>
          </p:cNvSpPr>
          <p:nvPr>
            <p:ph sz="quarter" idx="10"/>
          </p:nvPr>
        </p:nvSpPr>
        <p:spPr>
          <a:xfrm>
            <a:off x="483024" y="988468"/>
            <a:ext cx="11353151" cy="5909310"/>
          </a:xfrm>
        </p:spPr>
        <p:txBody>
          <a:bodyPr vert="horz" wrap="square" lIns="0" tIns="0" rIns="0" bIns="0" rtlCol="0" anchor="t">
            <a:spAutoFit/>
          </a:bodyPr>
          <a:lstStyle/>
          <a:p>
            <a:pPr marL="0" indent="0">
              <a:buNone/>
            </a:pPr>
            <a:r>
              <a:rPr lang="en-US" sz="2000">
                <a:cs typeface="Segoe UI"/>
                <a:hlinkClick r:id="rId3"/>
              </a:rPr>
              <a:t>http://aka.ms/AzureDataStudio</a:t>
            </a:r>
            <a:r>
              <a:rPr lang="en-US" sz="2000">
                <a:cs typeface="Segoe UI"/>
              </a:rPr>
              <a:t>  | Sample files: </a:t>
            </a:r>
            <a:r>
              <a:rPr lang="en-US" sz="2000">
                <a:cs typeface="Segoe UI"/>
                <a:hlinkClick r:id="rId4"/>
              </a:rPr>
              <a:t>https://bit.ly/2YGTpAy</a:t>
            </a:r>
            <a:r>
              <a:rPr lang="en-US" sz="2000">
                <a:cs typeface="Segoe UI"/>
              </a:rPr>
              <a:t> </a:t>
            </a:r>
            <a:br>
              <a:rPr lang="en-US" sz="2000">
                <a:cs typeface="Segoe UI"/>
              </a:rPr>
            </a:br>
            <a:r>
              <a:rPr lang="en-US" sz="2000">
                <a:cs typeface="Segoe UI"/>
                <a:hlinkClick r:id="rId5"/>
              </a:rPr>
              <a:t>https://github.com/microsoft/azuredatastudio/issues</a:t>
            </a:r>
            <a:r>
              <a:rPr lang="en-US" sz="2000">
                <a:cs typeface="Segoe UI"/>
              </a:rPr>
              <a:t> </a:t>
            </a:r>
          </a:p>
          <a:p>
            <a:pPr marL="0" indent="0">
              <a:buNone/>
            </a:pPr>
            <a:endParaRPr lang="en-US" sz="2000">
              <a:cs typeface="Segoe UI"/>
            </a:endParaRPr>
          </a:p>
          <a:p>
            <a:pPr marL="0" indent="0">
              <a:buNone/>
            </a:pPr>
            <a:r>
              <a:rPr lang="en-US" sz="2000">
                <a:cs typeface="Segoe UI"/>
              </a:rPr>
              <a:t>Tiger Toolbox: </a:t>
            </a:r>
          </a:p>
          <a:p>
            <a:pPr marL="0" indent="0">
              <a:buNone/>
            </a:pPr>
            <a:r>
              <a:rPr lang="en-US" sz="2000">
                <a:cs typeface="Segoe UI"/>
              </a:rPr>
              <a:t>SQL Assessment Toolkit: </a:t>
            </a:r>
            <a:r>
              <a:rPr lang="en-US" sz="2000">
                <a:cs typeface="Segoe UI"/>
                <a:hlinkClick r:id="rId6"/>
              </a:rPr>
              <a:t>https://github.com/microsoft/sql-server-samples/tree/master/samples/manage/sql-assessment-api/notebooks</a:t>
            </a:r>
            <a:r>
              <a:rPr lang="en-US" sz="2000">
                <a:cs typeface="Segoe UI"/>
              </a:rPr>
              <a:t> </a:t>
            </a:r>
          </a:p>
          <a:p>
            <a:pPr marL="0" indent="0">
              <a:buNone/>
            </a:pPr>
            <a:r>
              <a:rPr lang="en-US" sz="2000">
                <a:cs typeface="Segoe UI"/>
              </a:rPr>
              <a:t>SQL Hybrid Toolkit: </a:t>
            </a:r>
            <a:r>
              <a:rPr lang="en-US" sz="2000">
                <a:cs typeface="Segoe UI"/>
                <a:hlinkClick r:id="rId7"/>
              </a:rPr>
              <a:t>https://github.com/microsoft/tigertoolbox/tree/master/SQL-Hybrid-Cloud-Toolkit/content</a:t>
            </a:r>
            <a:r>
              <a:rPr lang="en-US" sz="2000">
                <a:cs typeface="Segoe UI"/>
              </a:rPr>
              <a:t> </a:t>
            </a:r>
          </a:p>
          <a:p>
            <a:pPr marL="0" indent="0">
              <a:buNone/>
            </a:pPr>
            <a:endParaRPr lang="en-US" sz="2000">
              <a:cs typeface="Segoe UI"/>
            </a:endParaRPr>
          </a:p>
          <a:p>
            <a:pPr marL="0" indent="0">
              <a:buNone/>
            </a:pPr>
            <a:r>
              <a:rPr lang="en-US" sz="2000">
                <a:cs typeface="Segoe UI"/>
              </a:rPr>
              <a:t>Glenn Berry’s Diagnostic Notebooks for SQL Server and Azure SQL DB:</a:t>
            </a:r>
          </a:p>
          <a:p>
            <a:pPr marL="0" indent="0">
              <a:buNone/>
            </a:pPr>
            <a:r>
              <a:rPr lang="en-US" sz="2000">
                <a:cs typeface="Segoe UI"/>
                <a:hlinkClick r:id="rId8"/>
              </a:rPr>
              <a:t>https://glennsqlperformance.com/resources/</a:t>
            </a:r>
            <a:r>
              <a:rPr lang="en-US" sz="2000">
                <a:cs typeface="Segoe UI"/>
              </a:rPr>
              <a:t> </a:t>
            </a:r>
          </a:p>
          <a:p>
            <a:endParaRPr lang="en-US" sz="2000">
              <a:cs typeface="Segoe UI"/>
            </a:endParaRPr>
          </a:p>
          <a:p>
            <a:pPr marL="0" indent="0">
              <a:buNone/>
            </a:pPr>
            <a:r>
              <a:rPr lang="en-US" sz="2000">
                <a:cs typeface="Segoe UI"/>
              </a:rPr>
              <a:t>Rob Sewell’s Notebook </a:t>
            </a:r>
            <a:r>
              <a:rPr lang="en-US" sz="2000">
                <a:cs typeface="Segoe UI"/>
                <a:hlinkClick r:id="rId9"/>
              </a:rPr>
              <a:t>http://sqldbawithabeard.com</a:t>
            </a:r>
            <a:r>
              <a:rPr lang="en-US" sz="2000">
                <a:cs typeface="Segoe UI"/>
              </a:rPr>
              <a:t> </a:t>
            </a:r>
            <a:r>
              <a:rPr lang="en-US" sz="2000">
                <a:cs typeface="Segoe UI"/>
                <a:hlinkClick r:id="rId10"/>
              </a:rPr>
              <a:t>https://github.com/SQLDBAWithABeard/JupyterNotebooks</a:t>
            </a:r>
            <a:r>
              <a:rPr lang="en-US" sz="2000">
                <a:cs typeface="Segoe UI"/>
              </a:rPr>
              <a:t>   </a:t>
            </a:r>
          </a:p>
          <a:p>
            <a:endParaRPr lang="en-US" sz="2000">
              <a:cs typeface="Segoe UI"/>
            </a:endParaRPr>
          </a:p>
          <a:p>
            <a:pPr marL="0" indent="0">
              <a:buNone/>
            </a:pPr>
            <a:r>
              <a:rPr lang="en-US" sz="2000">
                <a:cs typeface="Segoe UI"/>
              </a:rPr>
              <a:t>The SQL Diagnostic (</a:t>
            </a:r>
            <a:r>
              <a:rPr lang="en-US" sz="2000" err="1">
                <a:cs typeface="Segoe UI"/>
              </a:rPr>
              <a:t>Jupyter</a:t>
            </a:r>
            <a:r>
              <a:rPr lang="en-US" sz="2000">
                <a:cs typeface="Segoe UI"/>
              </a:rPr>
              <a:t>) Book by Emanuele </a:t>
            </a:r>
            <a:r>
              <a:rPr lang="en-US" sz="2000" err="1">
                <a:cs typeface="Segoe UI"/>
              </a:rPr>
              <a:t>Meazzo</a:t>
            </a:r>
            <a:r>
              <a:rPr lang="en-US" sz="2000">
                <a:cs typeface="Segoe UI"/>
              </a:rPr>
              <a:t> </a:t>
            </a:r>
            <a:r>
              <a:rPr lang="en-US" sz="2000">
                <a:cs typeface="Segoe UI"/>
                <a:hlinkClick r:id="rId11"/>
              </a:rPr>
              <a:t>https://tsql.tech/the-sql-diagnostic-jupyter-book/</a:t>
            </a:r>
            <a:r>
              <a:rPr lang="en-US" sz="2000">
                <a:cs typeface="Segoe UI"/>
              </a:rPr>
              <a:t> </a:t>
            </a:r>
          </a:p>
        </p:txBody>
      </p:sp>
      <p:pic>
        <p:nvPicPr>
          <p:cNvPr id="3" name="Picture 2" descr="Scan me!">
            <a:extLst>
              <a:ext uri="{FF2B5EF4-FFF2-40B4-BE49-F238E27FC236}">
                <a16:creationId xmlns:a16="http://schemas.microsoft.com/office/drawing/2014/main" id="{1014BEC3-E1B0-4ED8-B137-7E659952119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80637" y="214019"/>
            <a:ext cx="2015013" cy="2015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03340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F192311-2DA8-4E72-9B15-94AC0764EFE2}"/>
              </a:ext>
            </a:extLst>
          </p:cNvPr>
          <p:cNvSpPr/>
          <p:nvPr/>
        </p:nvSpPr>
        <p:spPr>
          <a:xfrm>
            <a:off x="503237" y="1058862"/>
            <a:ext cx="11311414" cy="5486400"/>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406ADE30-ADA6-4153-8683-9D536E54EBA4}"/>
              </a:ext>
            </a:extLst>
          </p:cNvPr>
          <p:cNvSpPr>
            <a:spLocks noGrp="1"/>
          </p:cNvSpPr>
          <p:nvPr>
            <p:ph type="title"/>
          </p:nvPr>
        </p:nvSpPr>
        <p:spPr>
          <a:xfrm>
            <a:off x="2636837" y="554059"/>
            <a:ext cx="6781800" cy="833544"/>
          </a:xfrm>
          <a:noFill/>
        </p:spPr>
        <p:txBody>
          <a:bodyPr/>
          <a:lstStyle/>
          <a:p>
            <a:r>
              <a:rPr lang="en-US" sz="6600">
                <a:solidFill>
                  <a:schemeClr val="tx1"/>
                </a:solidFill>
                <a:latin typeface="Elephant" panose="02020904090505020303" pitchFamily="18" charset="0"/>
                <a:ea typeface="Segoe UI Black" panose="020B0A02040204020203" pitchFamily="34" charset="0"/>
              </a:rPr>
              <a:t>Key take-aways</a:t>
            </a:r>
          </a:p>
        </p:txBody>
      </p:sp>
      <p:sp>
        <p:nvSpPr>
          <p:cNvPr id="12" name="TextBox 11">
            <a:extLst>
              <a:ext uri="{FF2B5EF4-FFF2-40B4-BE49-F238E27FC236}">
                <a16:creationId xmlns:a16="http://schemas.microsoft.com/office/drawing/2014/main" id="{431A11E3-76D6-4F7B-BB60-5919363B33D1}"/>
              </a:ext>
            </a:extLst>
          </p:cNvPr>
          <p:cNvSpPr txBox="1"/>
          <p:nvPr/>
        </p:nvSpPr>
        <p:spPr>
          <a:xfrm>
            <a:off x="621823" y="1175182"/>
            <a:ext cx="10515600" cy="5632311"/>
          </a:xfrm>
          <a:prstGeom prst="rect">
            <a:avLst/>
          </a:prstGeom>
          <a:noFill/>
        </p:spPr>
        <p:txBody>
          <a:bodyPr wrap="square" rtlCol="0">
            <a:spAutoFit/>
          </a:bodyPr>
          <a:lstStyle/>
          <a:p>
            <a:r>
              <a:rPr lang="en-US" sz="2400" b="1"/>
              <a:t>Notebooks for </a:t>
            </a:r>
            <a:r>
              <a:rPr lang="en-US" sz="2400" b="1">
                <a:solidFill>
                  <a:srgbClr val="2DB0CE"/>
                </a:solidFill>
              </a:rPr>
              <a:t>SQL</a:t>
            </a:r>
            <a:r>
              <a:rPr lang="en-US" sz="2400" b="1"/>
              <a:t> people use cases</a:t>
            </a:r>
          </a:p>
          <a:p>
            <a:pPr marL="285750" indent="-285750">
              <a:buFont typeface="Arial" panose="020B0604020202020204" pitchFamily="34" charset="0"/>
              <a:buChar char="•"/>
            </a:pPr>
            <a:r>
              <a:rPr lang="en-US" sz="2400"/>
              <a:t>Reproducible research, aka. Data analysis and data exploration.</a:t>
            </a:r>
          </a:p>
          <a:p>
            <a:pPr marL="285750" indent="-285750">
              <a:buFont typeface="Arial" panose="020B0604020202020204" pitchFamily="34" charset="0"/>
              <a:buChar char="•"/>
            </a:pPr>
            <a:r>
              <a:rPr lang="en-US" sz="2400"/>
              <a:t>Troubleshooting guides for incident response</a:t>
            </a:r>
          </a:p>
          <a:p>
            <a:pPr marL="285750" indent="-285750">
              <a:buFont typeface="Arial" panose="020B0604020202020204" pitchFamily="34" charset="0"/>
              <a:buChar char="•"/>
            </a:pPr>
            <a:r>
              <a:rPr lang="en-US" sz="2400"/>
              <a:t>Tutorial / How-</a:t>
            </a:r>
            <a:r>
              <a:rPr lang="en-US" sz="2400" err="1"/>
              <a:t>to’s</a:t>
            </a:r>
            <a:endParaRPr lang="en-US" sz="2400"/>
          </a:p>
          <a:p>
            <a:pPr marL="285750" indent="-285750">
              <a:buFont typeface="Arial" panose="020B0604020202020204" pitchFamily="34" charset="0"/>
              <a:buChar char="•"/>
            </a:pPr>
            <a:r>
              <a:rPr lang="en-US" sz="2400"/>
              <a:t>Data Engineering</a:t>
            </a:r>
          </a:p>
          <a:p>
            <a:pPr marL="285750" indent="-285750">
              <a:buFont typeface="Arial" panose="020B0604020202020204" pitchFamily="34" charset="0"/>
              <a:buChar char="•"/>
            </a:pPr>
            <a:r>
              <a:rPr lang="en-US" sz="2400"/>
              <a:t>Deployment</a:t>
            </a:r>
          </a:p>
          <a:p>
            <a:pPr marL="285750" indent="-285750">
              <a:buFont typeface="Arial" panose="020B0604020202020204" pitchFamily="34" charset="0"/>
              <a:buChar char="•"/>
            </a:pPr>
            <a:endParaRPr lang="en-US" sz="2400"/>
          </a:p>
          <a:p>
            <a:r>
              <a:rPr lang="en-US" sz="2400" b="1"/>
              <a:t>Language (Kernel) supported in Azure Data Studio:</a:t>
            </a:r>
          </a:p>
          <a:p>
            <a:pPr marL="285750" indent="-285750">
              <a:buFont typeface="Arial" panose="020B0604020202020204" pitchFamily="34" charset="0"/>
              <a:buChar char="•"/>
            </a:pPr>
            <a:r>
              <a:rPr lang="en-US" sz="2400"/>
              <a:t>SQL</a:t>
            </a:r>
          </a:p>
          <a:p>
            <a:pPr marL="285750" indent="-285750">
              <a:buFont typeface="Arial" panose="020B0604020202020204" pitchFamily="34" charset="0"/>
              <a:buChar char="•"/>
            </a:pPr>
            <a:r>
              <a:rPr lang="en-US" sz="2400"/>
              <a:t>PowerShell</a:t>
            </a:r>
          </a:p>
          <a:p>
            <a:pPr marL="285750" indent="-285750">
              <a:buFont typeface="Arial" panose="020B0604020202020204" pitchFamily="34" charset="0"/>
              <a:buChar char="•"/>
            </a:pPr>
            <a:r>
              <a:rPr lang="en-US" sz="2400"/>
              <a:t>Python</a:t>
            </a:r>
          </a:p>
          <a:p>
            <a:pPr marL="285750" indent="-285750">
              <a:buFont typeface="Arial" panose="020B0604020202020204" pitchFamily="34" charset="0"/>
              <a:buChar char="•"/>
            </a:pPr>
            <a:r>
              <a:rPr lang="en-US" sz="2400" err="1"/>
              <a:t>PySpark</a:t>
            </a:r>
            <a:endParaRPr lang="en-US" sz="2400"/>
          </a:p>
          <a:p>
            <a:pPr marL="285750" indent="-285750">
              <a:buFont typeface="Arial" panose="020B0604020202020204" pitchFamily="34" charset="0"/>
              <a:buChar char="•"/>
            </a:pPr>
            <a:r>
              <a:rPr lang="en-US" sz="2400"/>
              <a:t>Spark Scala</a:t>
            </a:r>
          </a:p>
          <a:p>
            <a:pPr marL="285750" indent="-285750">
              <a:buFont typeface="Arial" panose="020B0604020202020204" pitchFamily="34" charset="0"/>
              <a:buChar char="•"/>
            </a:pPr>
            <a:r>
              <a:rPr lang="en-US" sz="2400"/>
              <a:t>Spark R</a:t>
            </a:r>
          </a:p>
          <a:p>
            <a:pPr marL="285750" indent="-285750">
              <a:buFont typeface="Arial" panose="020B0604020202020204" pitchFamily="34" charset="0"/>
              <a:buChar char="•"/>
            </a:pPr>
            <a:endParaRPr lang="en-US" sz="2400"/>
          </a:p>
        </p:txBody>
      </p:sp>
      <p:sp>
        <p:nvSpPr>
          <p:cNvPr id="2" name="TextBox 1">
            <a:extLst>
              <a:ext uri="{FF2B5EF4-FFF2-40B4-BE49-F238E27FC236}">
                <a16:creationId xmlns:a16="http://schemas.microsoft.com/office/drawing/2014/main" id="{93E1A9C6-3CE9-4F6C-BDCB-1EB5DA3250B8}"/>
              </a:ext>
            </a:extLst>
          </p:cNvPr>
          <p:cNvSpPr txBox="1"/>
          <p:nvPr/>
        </p:nvSpPr>
        <p:spPr>
          <a:xfrm>
            <a:off x="3334780" y="6153158"/>
            <a:ext cx="8749959" cy="523220"/>
          </a:xfrm>
          <a:prstGeom prst="rect">
            <a:avLst/>
          </a:prstGeom>
          <a:solidFill>
            <a:schemeClr val="bg1">
              <a:lumMod val="20000"/>
              <a:lumOff val="80000"/>
            </a:schemeClr>
          </a:solidFill>
        </p:spPr>
        <p:txBody>
          <a:bodyPr wrap="none" rtlCol="0" anchor="ctr">
            <a:spAutoFit/>
          </a:bodyPr>
          <a:lstStyle/>
          <a:p>
            <a:r>
              <a:rPr lang="en-US" sz="2800"/>
              <a:t>Try it out today: </a:t>
            </a:r>
            <a:r>
              <a:rPr lang="en-US" sz="2800" b="1">
                <a:solidFill>
                  <a:schemeClr val="bg1"/>
                </a:solidFill>
                <a:hlinkClick r:id="rId2">
                  <a:extLst>
                    <a:ext uri="{A12FA001-AC4F-418D-AE19-62706E023703}">
                      <ahyp:hlinkClr xmlns:ahyp="http://schemas.microsoft.com/office/drawing/2018/hyperlinkcolor" val="tx"/>
                    </a:ext>
                  </a:extLst>
                </a:hlinkClick>
              </a:rPr>
              <a:t>http://aka.ms/getAzureDataStudio</a:t>
            </a:r>
            <a:r>
              <a:rPr lang="en-US" sz="2800" b="1">
                <a:solidFill>
                  <a:schemeClr val="bg1"/>
                </a:solidFill>
              </a:rPr>
              <a:t> </a:t>
            </a:r>
            <a:endParaRPr lang="en-US" sz="2800" b="1"/>
          </a:p>
        </p:txBody>
      </p:sp>
      <p:sp>
        <p:nvSpPr>
          <p:cNvPr id="4" name="Rectangle 3">
            <a:extLst>
              <a:ext uri="{FF2B5EF4-FFF2-40B4-BE49-F238E27FC236}">
                <a16:creationId xmlns:a16="http://schemas.microsoft.com/office/drawing/2014/main" id="{D62C1981-A7F6-4312-AAD3-2BBA9E65484A}"/>
              </a:ext>
            </a:extLst>
          </p:cNvPr>
          <p:cNvSpPr/>
          <p:nvPr/>
        </p:nvSpPr>
        <p:spPr>
          <a:xfrm>
            <a:off x="2789237" y="5057383"/>
            <a:ext cx="2667000" cy="833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err="1">
                <a:solidFill>
                  <a:schemeClr val="bg1"/>
                </a:solidFill>
                <a:latin typeface="Ink Free" panose="03080402000500000000" pitchFamily="66" charset="0"/>
              </a:rPr>
              <a:t>.net</a:t>
            </a:r>
            <a:r>
              <a:rPr lang="en-US" sz="2400">
                <a:solidFill>
                  <a:schemeClr val="bg1"/>
                </a:solidFill>
                <a:latin typeface="Ink Free" panose="03080402000500000000" pitchFamily="66" charset="0"/>
              </a:rPr>
              <a:t> interactive</a:t>
            </a:r>
          </a:p>
        </p:txBody>
      </p:sp>
      <p:pic>
        <p:nvPicPr>
          <p:cNvPr id="7" name="Graphic 6">
            <a:extLst>
              <a:ext uri="{FF2B5EF4-FFF2-40B4-BE49-F238E27FC236}">
                <a16:creationId xmlns:a16="http://schemas.microsoft.com/office/drawing/2014/main" id="{EB68F2AD-B5CC-48E9-BB1F-B76B7F3DCA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00126" y="4032514"/>
            <a:ext cx="1914525" cy="1914525"/>
          </a:xfrm>
          <a:prstGeom prst="rect">
            <a:avLst/>
          </a:prstGeom>
        </p:spPr>
      </p:pic>
    </p:spTree>
    <p:extLst>
      <p:ext uri="{BB962C8B-B14F-4D97-AF65-F5344CB8AC3E}">
        <p14:creationId xmlns:p14="http://schemas.microsoft.com/office/powerpoint/2010/main" val="2101868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Vintage bike parked on country road at sunset">
            <a:extLst>
              <a:ext uri="{FF2B5EF4-FFF2-40B4-BE49-F238E27FC236}">
                <a16:creationId xmlns:a16="http://schemas.microsoft.com/office/drawing/2014/main" id="{197288D8-B04A-42D7-8629-5A01006AD6A4}"/>
              </a:ext>
            </a:extLst>
          </p:cNvPr>
          <p:cNvPicPr>
            <a:picLocks noChangeAspect="1"/>
          </p:cNvPicPr>
          <p:nvPr/>
        </p:nvPicPr>
        <p:blipFill>
          <a:blip r:embed="rId2"/>
          <a:srcRect t="7808" b="7808"/>
          <a:stretch/>
        </p:blipFill>
        <p:spPr>
          <a:xfrm>
            <a:off x="20" y="-17463"/>
            <a:ext cx="12436455" cy="6994515"/>
          </a:xfrm>
          <a:prstGeom prst="rect">
            <a:avLst/>
          </a:prstGeom>
          <a:noFill/>
        </p:spPr>
      </p:pic>
      <p:sp>
        <p:nvSpPr>
          <p:cNvPr id="7" name="TextBox 6">
            <a:extLst>
              <a:ext uri="{FF2B5EF4-FFF2-40B4-BE49-F238E27FC236}">
                <a16:creationId xmlns:a16="http://schemas.microsoft.com/office/drawing/2014/main" id="{9D643956-C5D2-47CE-92E0-F835A4FF2656}"/>
              </a:ext>
            </a:extLst>
          </p:cNvPr>
          <p:cNvSpPr txBox="1"/>
          <p:nvPr/>
        </p:nvSpPr>
        <p:spPr>
          <a:xfrm>
            <a:off x="960437" y="144462"/>
            <a:ext cx="10972800" cy="1569660"/>
          </a:xfrm>
          <a:prstGeom prst="rect">
            <a:avLst/>
          </a:prstGeom>
          <a:noFill/>
        </p:spPr>
        <p:txBody>
          <a:bodyPr wrap="square" rtlCol="0">
            <a:spAutoFit/>
          </a:bodyPr>
          <a:lstStyle/>
          <a:p>
            <a:r>
              <a:rPr lang="en-US" sz="9600">
                <a:latin typeface="Segoe UI Black" panose="020B0A02040204020203" pitchFamily="34" charset="0"/>
                <a:ea typeface="Segoe UI Black" panose="020B0A02040204020203" pitchFamily="34" charset="0"/>
              </a:rPr>
              <a:t>give it a go!</a:t>
            </a:r>
          </a:p>
        </p:txBody>
      </p:sp>
    </p:spTree>
    <p:extLst>
      <p:ext uri="{BB962C8B-B14F-4D97-AF65-F5344CB8AC3E}">
        <p14:creationId xmlns:p14="http://schemas.microsoft.com/office/powerpoint/2010/main" val="5074436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8900A379-97D4-4C39-B9D9-1746D776C910}"/>
              </a:ext>
              <a:ext uri="{C183D7F6-B498-43B3-948B-1728B52AA6E4}">
                <adec:decorative xmlns:adec="http://schemas.microsoft.com/office/drawing/2017/decorative" val="1"/>
              </a:ext>
            </a:extLst>
          </p:cNvPr>
          <p:cNvPicPr>
            <a:picLocks noChangeAspect="1"/>
          </p:cNvPicPr>
          <p:nvPr/>
        </p:nvPicPr>
        <p:blipFill rotWithShape="1">
          <a:blip r:embed="rId3"/>
          <a:srcRect l="169" t="15743" r="-854"/>
          <a:stretch/>
        </p:blipFill>
        <p:spPr>
          <a:xfrm>
            <a:off x="-4005" y="0"/>
            <a:ext cx="12521821" cy="6994525"/>
          </a:xfrm>
          <a:prstGeom prst="rect">
            <a:avLst/>
          </a:prstGeom>
          <a:noFill/>
        </p:spPr>
      </p:pic>
      <p:sp>
        <p:nvSpPr>
          <p:cNvPr id="6" name="TextBox 5">
            <a:extLst>
              <a:ext uri="{FF2B5EF4-FFF2-40B4-BE49-F238E27FC236}">
                <a16:creationId xmlns:a16="http://schemas.microsoft.com/office/drawing/2014/main" id="{05376CD8-823F-4B70-8C54-4DAE10C3C261}"/>
              </a:ext>
            </a:extLst>
          </p:cNvPr>
          <p:cNvSpPr txBox="1"/>
          <p:nvPr/>
        </p:nvSpPr>
        <p:spPr>
          <a:xfrm>
            <a:off x="350837" y="906463"/>
            <a:ext cx="6553200" cy="1107996"/>
          </a:xfrm>
          <a:prstGeom prst="rect">
            <a:avLst/>
          </a:prstGeom>
          <a:solidFill>
            <a:srgbClr val="FFFFFF">
              <a:alpha val="83137"/>
            </a:srgbClr>
          </a:solidFill>
        </p:spPr>
        <p:txBody>
          <a:bodyPr wrap="square">
            <a:spAutoFit/>
          </a:bodyPr>
          <a:lstStyle/>
          <a:p>
            <a:r>
              <a:rPr lang="en-US" sz="6600">
                <a:latin typeface="Segoe UI Black" panose="020B0A02040204020203" pitchFamily="34" charset="0"/>
                <a:ea typeface="Segoe UI Black" panose="020B0A02040204020203" pitchFamily="34" charset="0"/>
                <a:cs typeface="Quire Sans" panose="020B0502040204020203" pitchFamily="34" charset="0"/>
              </a:rPr>
              <a:t>thank </a:t>
            </a:r>
            <a:r>
              <a:rPr lang="en-US" sz="6600">
                <a:solidFill>
                  <a:srgbClr val="2DB0CE"/>
                </a:solidFill>
                <a:latin typeface="Segoe UI Black" panose="020B0A02040204020203" pitchFamily="34" charset="0"/>
                <a:ea typeface="Segoe UI Black" panose="020B0A02040204020203" pitchFamily="34" charset="0"/>
                <a:cs typeface="Quire Sans" panose="020B0502040204020203" pitchFamily="34" charset="0"/>
              </a:rPr>
              <a:t>you</a:t>
            </a:r>
            <a:r>
              <a:rPr lang="en-US" sz="6600">
                <a:latin typeface="Segoe UI Black" panose="020B0A02040204020203" pitchFamily="34" charset="0"/>
                <a:ea typeface="Segoe UI Black" panose="020B0A02040204020203" pitchFamily="34" charset="0"/>
                <a:cs typeface="Quire Sans" panose="020B0502040204020203" pitchFamily="34" charset="0"/>
              </a:rPr>
              <a:t>!</a:t>
            </a:r>
            <a:endParaRPr lang="en-US" spc="0">
              <a:ea typeface="Segoe UI Black" panose="020B0A02040204020203" pitchFamily="34" charset="0"/>
              <a:cs typeface="Quire Sans" panose="020B0502040204020203" pitchFamily="34" charset="0"/>
            </a:endParaRPr>
          </a:p>
        </p:txBody>
      </p:sp>
      <p:sp>
        <p:nvSpPr>
          <p:cNvPr id="9" name="Rectangle 8">
            <a:extLst>
              <a:ext uri="{FF2B5EF4-FFF2-40B4-BE49-F238E27FC236}">
                <a16:creationId xmlns:a16="http://schemas.microsoft.com/office/drawing/2014/main" id="{CF791833-1994-493B-B7F5-D906C2EC1E21}"/>
              </a:ext>
            </a:extLst>
          </p:cNvPr>
          <p:cNvSpPr/>
          <p:nvPr/>
        </p:nvSpPr>
        <p:spPr>
          <a:xfrm>
            <a:off x="4313237" y="5106089"/>
            <a:ext cx="6035040" cy="1280160"/>
          </a:xfrm>
          <a:prstGeom prst="rect">
            <a:avLst/>
          </a:prstGeom>
          <a:solidFill>
            <a:srgbClr val="FFFFFF"/>
          </a:solidFill>
        </p:spPr>
        <p:txBody>
          <a:bodyPr wrap="square" lIns="0" tIns="0" rIns="0" bIns="0" rtlCol="0" anchor="ctr">
            <a:spAutoFit/>
          </a:bodyPr>
          <a:lstStyle/>
          <a:p>
            <a:pPr algn="ctr"/>
            <a:r>
              <a:rPr lang="en-US" sz="2400" b="1"/>
              <a:t>Julie Koesmarno (@MsSQLGirl)</a:t>
            </a:r>
          </a:p>
          <a:p>
            <a:pPr algn="ctr"/>
            <a:r>
              <a:rPr lang="en-US" sz="2400"/>
              <a:t>Program Manager, Microsoft</a:t>
            </a:r>
          </a:p>
          <a:p>
            <a:pPr algn="ctr"/>
            <a:r>
              <a:rPr lang="en-US" sz="2400"/>
              <a:t>jukoesma@microsoft.com</a:t>
            </a:r>
          </a:p>
        </p:txBody>
      </p:sp>
      <p:pic>
        <p:nvPicPr>
          <p:cNvPr id="8" name="Picture 7" descr="A close up of a person wearing glasses&#10;&#10;Description automatically generated">
            <a:extLst>
              <a:ext uri="{FF2B5EF4-FFF2-40B4-BE49-F238E27FC236}">
                <a16:creationId xmlns:a16="http://schemas.microsoft.com/office/drawing/2014/main" id="{6C8EAF43-2C15-4B01-A070-83F7BF9CCB22}"/>
              </a:ext>
            </a:extLst>
          </p:cNvPr>
          <p:cNvPicPr>
            <a:picLocks noChangeAspect="1"/>
          </p:cNvPicPr>
          <p:nvPr/>
        </p:nvPicPr>
        <p:blipFill rotWithShape="1">
          <a:blip r:embed="rId4"/>
          <a:srcRect l="-674" t="1361" r="674" b="23639"/>
          <a:stretch/>
        </p:blipFill>
        <p:spPr>
          <a:xfrm>
            <a:off x="9875837" y="4487862"/>
            <a:ext cx="2371896" cy="2371896"/>
          </a:xfrm>
          <a:prstGeom prst="snip2DiagRect">
            <a:avLst>
              <a:gd name="adj1" fmla="val 21131"/>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0" name="Rectangle 9">
            <a:extLst>
              <a:ext uri="{FF2B5EF4-FFF2-40B4-BE49-F238E27FC236}">
                <a16:creationId xmlns:a16="http://schemas.microsoft.com/office/drawing/2014/main" id="{E59055BE-3AD6-4642-A184-C91D582E3D47}"/>
              </a:ext>
              <a:ext uri="{C183D7F6-B498-43B3-948B-1728B52AA6E4}">
                <adec:decorative xmlns:adec="http://schemas.microsoft.com/office/drawing/2017/decorative" val="1"/>
              </a:ext>
            </a:extLst>
          </p:cNvPr>
          <p:cNvSpPr/>
          <p:nvPr/>
        </p:nvSpPr>
        <p:spPr>
          <a:xfrm>
            <a:off x="4313237" y="5106089"/>
            <a:ext cx="457200" cy="1280160"/>
          </a:xfrm>
          <a:prstGeom prst="rect">
            <a:avLst/>
          </a:prstGeom>
          <a:solidFill>
            <a:srgbClr val="2DB0CE"/>
          </a:solidFill>
        </p:spPr>
        <p:txBody>
          <a:bodyPr lIns="0" tIns="0" rIns="0" bIns="0" rtlCol="0" anchor="ctr">
            <a:spAutoFit/>
          </a:bodyPr>
          <a:lstStyle/>
          <a:p>
            <a:pPr algn="l"/>
            <a:endParaRPr lang="en-US" sz="2400">
              <a:solidFill>
                <a:schemeClr val="accent1"/>
              </a:solidFill>
            </a:endParaRPr>
          </a:p>
        </p:txBody>
      </p:sp>
    </p:spTree>
    <p:extLst>
      <p:ext uri="{BB962C8B-B14F-4D97-AF65-F5344CB8AC3E}">
        <p14:creationId xmlns:p14="http://schemas.microsoft.com/office/powerpoint/2010/main" val="1018060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8900A379-97D4-4C39-B9D9-1746D776C910}"/>
              </a:ext>
              <a:ext uri="{C183D7F6-B498-43B3-948B-1728B52AA6E4}">
                <adec:decorative xmlns:adec="http://schemas.microsoft.com/office/drawing/2017/decorative" val="1"/>
              </a:ext>
            </a:extLst>
          </p:cNvPr>
          <p:cNvPicPr>
            <a:picLocks noChangeAspect="1"/>
          </p:cNvPicPr>
          <p:nvPr/>
        </p:nvPicPr>
        <p:blipFill rotWithShape="1">
          <a:blip r:embed="rId2"/>
          <a:srcRect l="169" t="15743" r="-854"/>
          <a:stretch/>
        </p:blipFill>
        <p:spPr>
          <a:xfrm>
            <a:off x="-4005" y="0"/>
            <a:ext cx="12521821" cy="6994525"/>
          </a:xfrm>
          <a:prstGeom prst="rect">
            <a:avLst/>
          </a:prstGeom>
          <a:noFill/>
        </p:spPr>
      </p:pic>
      <p:sp>
        <p:nvSpPr>
          <p:cNvPr id="6" name="TextBox 5">
            <a:extLst>
              <a:ext uri="{FF2B5EF4-FFF2-40B4-BE49-F238E27FC236}">
                <a16:creationId xmlns:a16="http://schemas.microsoft.com/office/drawing/2014/main" id="{05376CD8-823F-4B70-8C54-4DAE10C3C261}"/>
              </a:ext>
            </a:extLst>
          </p:cNvPr>
          <p:cNvSpPr txBox="1"/>
          <p:nvPr/>
        </p:nvSpPr>
        <p:spPr>
          <a:xfrm>
            <a:off x="350837" y="906463"/>
            <a:ext cx="6553200" cy="3262432"/>
          </a:xfrm>
          <a:prstGeom prst="rect">
            <a:avLst/>
          </a:prstGeom>
          <a:solidFill>
            <a:srgbClr val="FFFFFF">
              <a:alpha val="83137"/>
            </a:srgbClr>
          </a:solidFill>
        </p:spPr>
        <p:txBody>
          <a:bodyPr wrap="square">
            <a:spAutoFit/>
          </a:bodyPr>
          <a:lstStyle/>
          <a:p>
            <a:r>
              <a:rPr lang="en-US" sz="6600">
                <a:latin typeface="Segoe UI Black" panose="020B0A02040204020203" pitchFamily="34" charset="0"/>
                <a:ea typeface="Segoe UI Black" panose="020B0A02040204020203" pitchFamily="34" charset="0"/>
                <a:cs typeface="Quire Sans" panose="020B0502040204020203" pitchFamily="34" charset="0"/>
              </a:rPr>
              <a:t>Notebooks 101</a:t>
            </a:r>
            <a:br>
              <a:rPr lang="en-US" sz="6600">
                <a:latin typeface="Segoe UI Black" panose="020B0A02040204020203" pitchFamily="34" charset="0"/>
                <a:ea typeface="Segoe UI Black" panose="020B0A02040204020203" pitchFamily="34" charset="0"/>
                <a:cs typeface="Quire Sans" panose="020B0502040204020203" pitchFamily="34" charset="0"/>
              </a:rPr>
            </a:br>
            <a:r>
              <a:rPr lang="en-US" sz="6600">
                <a:latin typeface="Segoe UI Black" panose="020B0A02040204020203" pitchFamily="34" charset="0"/>
                <a:ea typeface="Segoe UI Black" panose="020B0A02040204020203" pitchFamily="34" charset="0"/>
                <a:cs typeface="Quire Sans" panose="020B0502040204020203" pitchFamily="34" charset="0"/>
              </a:rPr>
              <a:t>for </a:t>
            </a:r>
            <a:r>
              <a:rPr lang="en-US" sz="6600">
                <a:solidFill>
                  <a:srgbClr val="2DB0CE"/>
                </a:solidFill>
                <a:latin typeface="Segoe UI Black" panose="020B0A02040204020203" pitchFamily="34" charset="0"/>
                <a:ea typeface="Segoe UI Black" panose="020B0A02040204020203" pitchFamily="34" charset="0"/>
                <a:cs typeface="Quire Sans" panose="020B0502040204020203" pitchFamily="34" charset="0"/>
              </a:rPr>
              <a:t>SQL</a:t>
            </a:r>
            <a:r>
              <a:rPr lang="en-US" sz="6600">
                <a:latin typeface="Segoe UI Black" panose="020B0A02040204020203" pitchFamily="34" charset="0"/>
                <a:ea typeface="Segoe UI Black" panose="020B0A02040204020203" pitchFamily="34" charset="0"/>
                <a:cs typeface="Quire Sans" panose="020B0502040204020203" pitchFamily="34" charset="0"/>
              </a:rPr>
              <a:t> People </a:t>
            </a:r>
            <a:br>
              <a:rPr lang="en-US" sz="6600">
                <a:latin typeface="Segoe UI Black" panose="020B0A02040204020203" pitchFamily="34" charset="0"/>
                <a:ea typeface="Segoe UI Black" panose="020B0A02040204020203" pitchFamily="34" charset="0"/>
                <a:cs typeface="Quire Sans" panose="020B0502040204020203" pitchFamily="34" charset="0"/>
              </a:rPr>
            </a:br>
            <a:r>
              <a:rPr lang="en-US">
                <a:latin typeface="Segoe UI Black" panose="020B0A02040204020203" pitchFamily="34" charset="0"/>
                <a:ea typeface="Segoe UI Black" panose="020B0A02040204020203" pitchFamily="34" charset="0"/>
                <a:cs typeface="Quire Sans" panose="020B0502040204020203" pitchFamily="34" charset="0"/>
              </a:rPr>
              <a:t> </a:t>
            </a:r>
          </a:p>
          <a:p>
            <a:r>
              <a:rPr lang="en-US" sz="2800" spc="0"/>
              <a:t>SQL Saturday #1015 Vienna</a:t>
            </a:r>
            <a:br>
              <a:rPr lang="en-US" sz="2800" spc="0"/>
            </a:br>
            <a:r>
              <a:rPr lang="en-US" sz="2800"/>
              <a:t>Jan 15, 2021</a:t>
            </a:r>
            <a:endParaRPr lang="en-US" spc="0">
              <a:ea typeface="Segoe UI Black" panose="020B0A02040204020203" pitchFamily="34" charset="0"/>
              <a:cs typeface="Quire Sans" panose="020B0502040204020203" pitchFamily="34" charset="0"/>
            </a:endParaRPr>
          </a:p>
        </p:txBody>
      </p:sp>
      <p:sp>
        <p:nvSpPr>
          <p:cNvPr id="9" name="Rectangle 8">
            <a:extLst>
              <a:ext uri="{FF2B5EF4-FFF2-40B4-BE49-F238E27FC236}">
                <a16:creationId xmlns:a16="http://schemas.microsoft.com/office/drawing/2014/main" id="{CF791833-1994-493B-B7F5-D906C2EC1E21}"/>
              </a:ext>
            </a:extLst>
          </p:cNvPr>
          <p:cNvSpPr/>
          <p:nvPr/>
        </p:nvSpPr>
        <p:spPr>
          <a:xfrm>
            <a:off x="4313237" y="5106089"/>
            <a:ext cx="6035040" cy="1280160"/>
          </a:xfrm>
          <a:prstGeom prst="rect">
            <a:avLst/>
          </a:prstGeom>
          <a:solidFill>
            <a:srgbClr val="FFFFFF"/>
          </a:solidFill>
        </p:spPr>
        <p:txBody>
          <a:bodyPr wrap="square" lIns="0" tIns="0" rIns="0" bIns="0" rtlCol="0" anchor="ctr">
            <a:spAutoFit/>
          </a:bodyPr>
          <a:lstStyle/>
          <a:p>
            <a:pPr algn="ctr"/>
            <a:r>
              <a:rPr lang="en-US" sz="2400" b="1"/>
              <a:t>Julie Koesmarno (@MsSQLGirl)</a:t>
            </a:r>
          </a:p>
          <a:p>
            <a:pPr algn="ctr"/>
            <a:r>
              <a:rPr lang="en-US" sz="2400"/>
              <a:t>Program Manager, Microsoft</a:t>
            </a:r>
          </a:p>
          <a:p>
            <a:pPr algn="ctr"/>
            <a:r>
              <a:rPr lang="en-US" sz="2400"/>
              <a:t>jukoesma@microsoft.com</a:t>
            </a:r>
          </a:p>
        </p:txBody>
      </p:sp>
      <p:pic>
        <p:nvPicPr>
          <p:cNvPr id="8" name="Picture 7" descr="A close up of a person wearing glasses&#10;&#10;Description automatically generated">
            <a:extLst>
              <a:ext uri="{FF2B5EF4-FFF2-40B4-BE49-F238E27FC236}">
                <a16:creationId xmlns:a16="http://schemas.microsoft.com/office/drawing/2014/main" id="{6C8EAF43-2C15-4B01-A070-83F7BF9CCB22}"/>
              </a:ext>
            </a:extLst>
          </p:cNvPr>
          <p:cNvPicPr>
            <a:picLocks noChangeAspect="1"/>
          </p:cNvPicPr>
          <p:nvPr/>
        </p:nvPicPr>
        <p:blipFill rotWithShape="1">
          <a:blip r:embed="rId3"/>
          <a:srcRect l="-674" t="1361" r="674" b="23639"/>
          <a:stretch/>
        </p:blipFill>
        <p:spPr>
          <a:xfrm>
            <a:off x="9875837" y="4487862"/>
            <a:ext cx="2371896" cy="2371896"/>
          </a:xfrm>
          <a:prstGeom prst="snip2DiagRect">
            <a:avLst>
              <a:gd name="adj1" fmla="val 21131"/>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0" name="Rectangle 9">
            <a:extLst>
              <a:ext uri="{FF2B5EF4-FFF2-40B4-BE49-F238E27FC236}">
                <a16:creationId xmlns:a16="http://schemas.microsoft.com/office/drawing/2014/main" id="{E59055BE-3AD6-4642-A184-C91D582E3D47}"/>
              </a:ext>
              <a:ext uri="{C183D7F6-B498-43B3-948B-1728B52AA6E4}">
                <adec:decorative xmlns:adec="http://schemas.microsoft.com/office/drawing/2017/decorative" val="1"/>
              </a:ext>
            </a:extLst>
          </p:cNvPr>
          <p:cNvSpPr/>
          <p:nvPr/>
        </p:nvSpPr>
        <p:spPr>
          <a:xfrm>
            <a:off x="4313237" y="5106089"/>
            <a:ext cx="457200" cy="1280160"/>
          </a:xfrm>
          <a:prstGeom prst="rect">
            <a:avLst/>
          </a:prstGeom>
          <a:solidFill>
            <a:srgbClr val="2DB0CE"/>
          </a:solidFill>
        </p:spPr>
        <p:txBody>
          <a:bodyPr lIns="0" tIns="0" rIns="0" bIns="0" rtlCol="0" anchor="ctr">
            <a:spAutoFit/>
          </a:bodyPr>
          <a:lstStyle/>
          <a:p>
            <a:pPr algn="l"/>
            <a:endParaRPr lang="en-US" sz="2400">
              <a:solidFill>
                <a:schemeClr val="accent1"/>
              </a:solidFill>
            </a:endParaRPr>
          </a:p>
        </p:txBody>
      </p:sp>
      <p:pic>
        <p:nvPicPr>
          <p:cNvPr id="2" name="Picture 2" descr="Qr code&#10;&#10;Description automatically generated">
            <a:extLst>
              <a:ext uri="{FF2B5EF4-FFF2-40B4-BE49-F238E27FC236}">
                <a16:creationId xmlns:a16="http://schemas.microsoft.com/office/drawing/2014/main" id="{5E72A146-A174-49B2-A21C-78270646A54C}"/>
              </a:ext>
            </a:extLst>
          </p:cNvPr>
          <p:cNvPicPr>
            <a:picLocks noChangeAspect="1"/>
          </p:cNvPicPr>
          <p:nvPr/>
        </p:nvPicPr>
        <p:blipFill>
          <a:blip r:embed="rId4"/>
          <a:stretch>
            <a:fillRect/>
          </a:stretch>
        </p:blipFill>
        <p:spPr>
          <a:xfrm>
            <a:off x="10424807" y="180832"/>
            <a:ext cx="1689636" cy="1893203"/>
          </a:xfrm>
          <a:prstGeom prst="rect">
            <a:avLst/>
          </a:prstGeom>
        </p:spPr>
      </p:pic>
    </p:spTree>
    <p:extLst>
      <p:ext uri="{BB962C8B-B14F-4D97-AF65-F5344CB8AC3E}">
        <p14:creationId xmlns:p14="http://schemas.microsoft.com/office/powerpoint/2010/main" val="2361653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t="-9000" b="-9000"/>
          </a:stretch>
        </a:blip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42B68DA-B826-4660-819E-EC84293AEDE8}"/>
              </a:ext>
            </a:extLst>
          </p:cNvPr>
          <p:cNvGrpSpPr/>
          <p:nvPr/>
        </p:nvGrpSpPr>
        <p:grpSpPr>
          <a:xfrm>
            <a:off x="571776" y="1977436"/>
            <a:ext cx="5646461" cy="914400"/>
            <a:chOff x="1036637" y="1135062"/>
            <a:chExt cx="5646461" cy="914400"/>
          </a:xfrm>
        </p:grpSpPr>
        <p:sp>
          <p:nvSpPr>
            <p:cNvPr id="4" name="Oval 3">
              <a:extLst>
                <a:ext uri="{FF2B5EF4-FFF2-40B4-BE49-F238E27FC236}">
                  <a16:creationId xmlns:a16="http://schemas.microsoft.com/office/drawing/2014/main" id="{A095E221-D4A1-4906-91B5-56EC2424E266}"/>
                </a:ext>
              </a:extLst>
            </p:cNvPr>
            <p:cNvSpPr/>
            <p:nvPr/>
          </p:nvSpPr>
          <p:spPr>
            <a:xfrm>
              <a:off x="1036637" y="1135062"/>
              <a:ext cx="914400" cy="914400"/>
            </a:xfrm>
            <a:prstGeom prst="ellipse">
              <a:avLst/>
            </a:prstGeom>
            <a:solidFill>
              <a:srgbClr val="00B0F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rgbClr val="FFFFFF"/>
                  </a:solidFill>
                  <a:latin typeface="Segoe UI Black" panose="020B0A02040204020203" pitchFamily="34" charset="0"/>
                  <a:ea typeface="Segoe UI Black" panose="020B0A02040204020203" pitchFamily="34" charset="0"/>
                </a:rPr>
                <a:t>1</a:t>
              </a:r>
            </a:p>
          </p:txBody>
        </p:sp>
        <p:sp>
          <p:nvSpPr>
            <p:cNvPr id="11" name="TextBox 10">
              <a:extLst>
                <a:ext uri="{FF2B5EF4-FFF2-40B4-BE49-F238E27FC236}">
                  <a16:creationId xmlns:a16="http://schemas.microsoft.com/office/drawing/2014/main" id="{F3C06485-B6D6-47AC-B5FF-9AD306DB641C}"/>
                </a:ext>
              </a:extLst>
            </p:cNvPr>
            <p:cNvSpPr txBox="1"/>
            <p:nvPr/>
          </p:nvSpPr>
          <p:spPr>
            <a:xfrm>
              <a:off x="2075030" y="1287442"/>
              <a:ext cx="4608068" cy="584775"/>
            </a:xfrm>
            <a:prstGeom prst="rect">
              <a:avLst/>
            </a:prstGeom>
            <a:noFill/>
          </p:spPr>
          <p:txBody>
            <a:bodyPr wrap="square" rtlCol="0">
              <a:spAutoFit/>
            </a:bodyPr>
            <a:lstStyle/>
            <a:p>
              <a:r>
                <a:rPr lang="en-US" sz="3200">
                  <a:ln w="0">
                    <a:noFill/>
                  </a:ln>
                  <a:latin typeface="Segoe UI Black" panose="020B0A02040204020203" pitchFamily="34" charset="0"/>
                  <a:ea typeface="Segoe UI Black" panose="020B0A02040204020203" pitchFamily="34" charset="0"/>
                </a:rPr>
                <a:t>Notebooks, eh?</a:t>
              </a:r>
            </a:p>
          </p:txBody>
        </p:sp>
      </p:grpSp>
      <p:grpSp>
        <p:nvGrpSpPr>
          <p:cNvPr id="13" name="Group 12">
            <a:extLst>
              <a:ext uri="{FF2B5EF4-FFF2-40B4-BE49-F238E27FC236}">
                <a16:creationId xmlns:a16="http://schemas.microsoft.com/office/drawing/2014/main" id="{648CB48A-66E5-4CA9-9615-2700F0444CB7}"/>
              </a:ext>
            </a:extLst>
          </p:cNvPr>
          <p:cNvGrpSpPr/>
          <p:nvPr/>
        </p:nvGrpSpPr>
        <p:grpSpPr>
          <a:xfrm>
            <a:off x="6523037" y="2068061"/>
            <a:ext cx="5650823" cy="914400"/>
            <a:chOff x="2484437" y="2887662"/>
            <a:chExt cx="5650823" cy="914400"/>
          </a:xfrm>
        </p:grpSpPr>
        <p:sp>
          <p:nvSpPr>
            <p:cNvPr id="7" name="Oval 6">
              <a:extLst>
                <a:ext uri="{FF2B5EF4-FFF2-40B4-BE49-F238E27FC236}">
                  <a16:creationId xmlns:a16="http://schemas.microsoft.com/office/drawing/2014/main" id="{DA807DD3-A11E-4B67-9563-C761591D58A9}"/>
                </a:ext>
              </a:extLst>
            </p:cNvPr>
            <p:cNvSpPr/>
            <p:nvPr/>
          </p:nvSpPr>
          <p:spPr>
            <a:xfrm>
              <a:off x="2484437" y="2887662"/>
              <a:ext cx="914400" cy="914400"/>
            </a:xfrm>
            <a:prstGeom prst="ellipse">
              <a:avLst/>
            </a:prstGeom>
            <a:solidFill>
              <a:srgbClr val="00B0F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rgbClr val="FFFFFF"/>
                  </a:solidFill>
                  <a:latin typeface="Segoe UI Black" panose="020B0A02040204020203" pitchFamily="34" charset="0"/>
                  <a:ea typeface="Segoe UI Black" panose="020B0A02040204020203" pitchFamily="34" charset="0"/>
                </a:rPr>
                <a:t>2</a:t>
              </a:r>
            </a:p>
          </p:txBody>
        </p:sp>
        <p:sp>
          <p:nvSpPr>
            <p:cNvPr id="12" name="TextBox 11">
              <a:extLst>
                <a:ext uri="{FF2B5EF4-FFF2-40B4-BE49-F238E27FC236}">
                  <a16:creationId xmlns:a16="http://schemas.microsoft.com/office/drawing/2014/main" id="{FA36988E-3BD0-4871-BEF7-9EF7D045CBC6}"/>
                </a:ext>
              </a:extLst>
            </p:cNvPr>
            <p:cNvSpPr txBox="1"/>
            <p:nvPr/>
          </p:nvSpPr>
          <p:spPr>
            <a:xfrm>
              <a:off x="3527192" y="2949416"/>
              <a:ext cx="4608068" cy="584775"/>
            </a:xfrm>
            <a:prstGeom prst="rect">
              <a:avLst/>
            </a:prstGeom>
            <a:noFill/>
          </p:spPr>
          <p:txBody>
            <a:bodyPr wrap="square" rtlCol="0">
              <a:spAutoFit/>
            </a:bodyPr>
            <a:lstStyle/>
            <a:p>
              <a:r>
                <a:rPr lang="en-US" sz="3200">
                  <a:ln w="0">
                    <a:noFill/>
                  </a:ln>
                  <a:latin typeface="Segoe UI Black" panose="020B0A02040204020203" pitchFamily="34" charset="0"/>
                  <a:ea typeface="Segoe UI Black" panose="020B0A02040204020203" pitchFamily="34" charset="0"/>
                </a:rPr>
                <a:t>Why Notebooks?</a:t>
              </a:r>
            </a:p>
          </p:txBody>
        </p:sp>
      </p:grpSp>
      <p:grpSp>
        <p:nvGrpSpPr>
          <p:cNvPr id="43" name="Group 42">
            <a:extLst>
              <a:ext uri="{FF2B5EF4-FFF2-40B4-BE49-F238E27FC236}">
                <a16:creationId xmlns:a16="http://schemas.microsoft.com/office/drawing/2014/main" id="{0C94BCBB-1C44-4E0C-9A6B-BFF40BEB30FB}"/>
              </a:ext>
            </a:extLst>
          </p:cNvPr>
          <p:cNvGrpSpPr/>
          <p:nvPr/>
        </p:nvGrpSpPr>
        <p:grpSpPr>
          <a:xfrm>
            <a:off x="575074" y="3792580"/>
            <a:ext cx="10505198" cy="914400"/>
            <a:chOff x="2484437" y="2887662"/>
            <a:chExt cx="10505198" cy="914400"/>
          </a:xfrm>
        </p:grpSpPr>
        <p:sp>
          <p:nvSpPr>
            <p:cNvPr id="45" name="Oval 44">
              <a:extLst>
                <a:ext uri="{FF2B5EF4-FFF2-40B4-BE49-F238E27FC236}">
                  <a16:creationId xmlns:a16="http://schemas.microsoft.com/office/drawing/2014/main" id="{7DF54D11-CC61-4788-9675-F912A6357934}"/>
                </a:ext>
              </a:extLst>
            </p:cNvPr>
            <p:cNvSpPr/>
            <p:nvPr/>
          </p:nvSpPr>
          <p:spPr>
            <a:xfrm>
              <a:off x="2484437" y="2887662"/>
              <a:ext cx="914400" cy="914400"/>
            </a:xfrm>
            <a:prstGeom prst="ellipse">
              <a:avLst/>
            </a:prstGeom>
            <a:solidFill>
              <a:srgbClr val="00B0F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rgbClr val="FFFFFF"/>
                  </a:solidFill>
                  <a:latin typeface="Segoe UI Black" panose="020B0A02040204020203" pitchFamily="34" charset="0"/>
                  <a:ea typeface="Segoe UI Black" panose="020B0A02040204020203" pitchFamily="34" charset="0"/>
                </a:rPr>
                <a:t>3</a:t>
              </a:r>
            </a:p>
          </p:txBody>
        </p:sp>
        <p:sp>
          <p:nvSpPr>
            <p:cNvPr id="46" name="TextBox 45">
              <a:extLst>
                <a:ext uri="{FF2B5EF4-FFF2-40B4-BE49-F238E27FC236}">
                  <a16:creationId xmlns:a16="http://schemas.microsoft.com/office/drawing/2014/main" id="{8AED9A35-95C2-4CAD-BD81-64AE3F2AA9AB}"/>
                </a:ext>
              </a:extLst>
            </p:cNvPr>
            <p:cNvSpPr txBox="1"/>
            <p:nvPr/>
          </p:nvSpPr>
          <p:spPr>
            <a:xfrm>
              <a:off x="3528291" y="3052474"/>
              <a:ext cx="9461344" cy="584775"/>
            </a:xfrm>
            <a:prstGeom prst="rect">
              <a:avLst/>
            </a:prstGeom>
            <a:noFill/>
          </p:spPr>
          <p:txBody>
            <a:bodyPr wrap="square" rtlCol="0">
              <a:spAutoFit/>
            </a:bodyPr>
            <a:lstStyle/>
            <a:p>
              <a:r>
                <a:rPr lang="en-US" sz="3200">
                  <a:ln w="0">
                    <a:noFill/>
                  </a:ln>
                  <a:latin typeface="Segoe UI Black" panose="020B0A02040204020203" pitchFamily="34" charset="0"/>
                  <a:ea typeface="Segoe UI Black" panose="020B0A02040204020203" pitchFamily="34" charset="0"/>
                </a:rPr>
                <a:t>From SQL / PowerShell Scripts to Notebooks</a:t>
              </a:r>
            </a:p>
          </p:txBody>
        </p:sp>
      </p:grpSp>
      <p:grpSp>
        <p:nvGrpSpPr>
          <p:cNvPr id="19" name="Group 18">
            <a:extLst>
              <a:ext uri="{FF2B5EF4-FFF2-40B4-BE49-F238E27FC236}">
                <a16:creationId xmlns:a16="http://schemas.microsoft.com/office/drawing/2014/main" id="{41CB5083-0E99-453E-BDE8-D3C2D067AD6D}"/>
              </a:ext>
            </a:extLst>
          </p:cNvPr>
          <p:cNvGrpSpPr/>
          <p:nvPr/>
        </p:nvGrpSpPr>
        <p:grpSpPr>
          <a:xfrm>
            <a:off x="2863639" y="5479679"/>
            <a:ext cx="6347580" cy="914400"/>
            <a:chOff x="3856037" y="5478462"/>
            <a:chExt cx="6347580" cy="914400"/>
          </a:xfrm>
        </p:grpSpPr>
        <p:sp>
          <p:nvSpPr>
            <p:cNvPr id="10" name="Oval 9">
              <a:extLst>
                <a:ext uri="{FF2B5EF4-FFF2-40B4-BE49-F238E27FC236}">
                  <a16:creationId xmlns:a16="http://schemas.microsoft.com/office/drawing/2014/main" id="{F6114CEB-BD24-43E3-84C9-EA9F16A78541}"/>
                </a:ext>
              </a:extLst>
            </p:cNvPr>
            <p:cNvSpPr/>
            <p:nvPr/>
          </p:nvSpPr>
          <p:spPr>
            <a:xfrm>
              <a:off x="3856037" y="5478462"/>
              <a:ext cx="914400" cy="914400"/>
            </a:xfrm>
            <a:prstGeom prst="ellipse">
              <a:avLst/>
            </a:prstGeom>
            <a:solidFill>
              <a:srgbClr val="00B0F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rgbClr val="FFFFFF"/>
                  </a:solidFill>
                  <a:latin typeface="Segoe UI Black" panose="020B0A02040204020203" pitchFamily="34" charset="0"/>
                  <a:ea typeface="Segoe UI Black" panose="020B0A02040204020203" pitchFamily="34" charset="0"/>
                </a:rPr>
                <a:t>🥡</a:t>
              </a:r>
            </a:p>
          </p:txBody>
        </p:sp>
        <p:sp>
          <p:nvSpPr>
            <p:cNvPr id="18" name="TextBox 17">
              <a:extLst>
                <a:ext uri="{FF2B5EF4-FFF2-40B4-BE49-F238E27FC236}">
                  <a16:creationId xmlns:a16="http://schemas.microsoft.com/office/drawing/2014/main" id="{F254EE9E-9E80-416C-8AAF-D0B9854B267F}"/>
                </a:ext>
              </a:extLst>
            </p:cNvPr>
            <p:cNvSpPr txBox="1"/>
            <p:nvPr/>
          </p:nvSpPr>
          <p:spPr>
            <a:xfrm>
              <a:off x="4869617" y="5643274"/>
              <a:ext cx="5334000" cy="584775"/>
            </a:xfrm>
            <a:prstGeom prst="rect">
              <a:avLst/>
            </a:prstGeom>
            <a:noFill/>
          </p:spPr>
          <p:txBody>
            <a:bodyPr wrap="square" rtlCol="0">
              <a:spAutoFit/>
            </a:bodyPr>
            <a:lstStyle/>
            <a:p>
              <a:r>
                <a:rPr lang="en-US" sz="3200">
                  <a:ln w="0">
                    <a:noFill/>
                  </a:ln>
                  <a:latin typeface="Segoe UI Black" panose="020B0A02040204020203" pitchFamily="34" charset="0"/>
                  <a:ea typeface="Segoe UI Black" panose="020B0A02040204020203" pitchFamily="34" charset="0"/>
                </a:rPr>
                <a:t>Takeaways &amp; Resources</a:t>
              </a:r>
            </a:p>
          </p:txBody>
        </p:sp>
      </p:grpSp>
      <p:sp>
        <p:nvSpPr>
          <p:cNvPr id="23" name="TextBox 22">
            <a:extLst>
              <a:ext uri="{FF2B5EF4-FFF2-40B4-BE49-F238E27FC236}">
                <a16:creationId xmlns:a16="http://schemas.microsoft.com/office/drawing/2014/main" id="{B01A0E3E-5358-498A-B758-3E5DEBD081D4}"/>
              </a:ext>
            </a:extLst>
          </p:cNvPr>
          <p:cNvSpPr txBox="1"/>
          <p:nvPr/>
        </p:nvSpPr>
        <p:spPr>
          <a:xfrm>
            <a:off x="317808" y="109720"/>
            <a:ext cx="12115800" cy="1323439"/>
          </a:xfrm>
          <a:prstGeom prst="rect">
            <a:avLst/>
          </a:prstGeom>
          <a:noFill/>
        </p:spPr>
        <p:txBody>
          <a:bodyPr wrap="square" rtlCol="0">
            <a:spAutoFit/>
          </a:bodyPr>
          <a:lstStyle/>
          <a:p>
            <a:r>
              <a:rPr lang="en-US" sz="8000" b="1">
                <a:ln w="12700">
                  <a:solidFill>
                    <a:schemeClr val="tx2">
                      <a:lumMod val="75000"/>
                    </a:schemeClr>
                  </a:solidFill>
                  <a:prstDash val="solid"/>
                </a:ln>
                <a:solidFill>
                  <a:schemeClr val="tx2">
                    <a:lumMod val="75000"/>
                  </a:schemeClr>
                </a:solidFill>
                <a:effectLst>
                  <a:outerShdw dist="38100" dir="2640000" algn="bl" rotWithShape="0">
                    <a:schemeClr val="tx2">
                      <a:lumMod val="75000"/>
                    </a:schemeClr>
                  </a:outerShdw>
                </a:effectLst>
                <a:latin typeface="Ink Free" panose="03080402000500000000" pitchFamily="66" charset="0"/>
              </a:rPr>
              <a:t>Our learning journey today</a:t>
            </a:r>
          </a:p>
        </p:txBody>
      </p:sp>
    </p:spTree>
    <p:extLst>
      <p:ext uri="{BB962C8B-B14F-4D97-AF65-F5344CB8AC3E}">
        <p14:creationId xmlns:p14="http://schemas.microsoft.com/office/powerpoint/2010/main" val="215409686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CA2C2-6346-4FF4-8710-B5B1EA81593E}"/>
              </a:ext>
            </a:extLst>
          </p:cNvPr>
          <p:cNvSpPr>
            <a:spLocks noGrp="1"/>
          </p:cNvSpPr>
          <p:nvPr>
            <p:ph type="title"/>
          </p:nvPr>
        </p:nvSpPr>
        <p:spPr>
          <a:xfrm>
            <a:off x="122237" y="296862"/>
            <a:ext cx="11192828" cy="833544"/>
          </a:xfrm>
        </p:spPr>
        <p:txBody>
          <a:bodyPr/>
          <a:lstStyle/>
          <a:p>
            <a:r>
              <a:rPr lang="en-US">
                <a:solidFill>
                  <a:schemeClr val="tx1"/>
                </a:solidFill>
                <a:latin typeface="Segoe UI Black" panose="020B0A02040204020203" pitchFamily="34" charset="0"/>
                <a:ea typeface="Segoe UI Black" panose="020B0A02040204020203" pitchFamily="34" charset="0"/>
              </a:rPr>
              <a:t>Notebooks</a:t>
            </a:r>
          </a:p>
        </p:txBody>
      </p:sp>
      <p:sp>
        <p:nvSpPr>
          <p:cNvPr id="3" name="Content Placeholder 2">
            <a:extLst>
              <a:ext uri="{FF2B5EF4-FFF2-40B4-BE49-F238E27FC236}">
                <a16:creationId xmlns:a16="http://schemas.microsoft.com/office/drawing/2014/main" id="{008B2A2E-538A-4CF2-9868-63B9FFECE74C}"/>
              </a:ext>
            </a:extLst>
          </p:cNvPr>
          <p:cNvSpPr>
            <a:spLocks noGrp="1"/>
          </p:cNvSpPr>
          <p:nvPr>
            <p:ph sz="quarter" idx="12"/>
          </p:nvPr>
        </p:nvSpPr>
        <p:spPr>
          <a:xfrm>
            <a:off x="596712" y="1463669"/>
            <a:ext cx="2796222" cy="2850244"/>
          </a:xfrm>
        </p:spPr>
        <p:txBody>
          <a:bodyPr/>
          <a:lstStyle/>
          <a:p>
            <a:r>
              <a:rPr lang="en-US"/>
              <a:t>Text cells</a:t>
            </a:r>
          </a:p>
          <a:p>
            <a:r>
              <a:rPr lang="en-US"/>
              <a:t>Code cells</a:t>
            </a:r>
          </a:p>
          <a:p>
            <a:pPr lvl="1"/>
            <a:r>
              <a:rPr lang="en-US"/>
              <a:t>SQL</a:t>
            </a:r>
          </a:p>
          <a:p>
            <a:pPr lvl="1"/>
            <a:r>
              <a:rPr lang="en-US"/>
              <a:t>PowerShell</a:t>
            </a:r>
          </a:p>
          <a:p>
            <a:pPr lvl="1"/>
            <a:r>
              <a:rPr lang="en-US"/>
              <a:t>Python</a:t>
            </a:r>
          </a:p>
          <a:p>
            <a:pPr lvl="1"/>
            <a:r>
              <a:rPr lang="en-US"/>
              <a:t>KQL</a:t>
            </a:r>
          </a:p>
          <a:p>
            <a:pPr lvl="1"/>
            <a:r>
              <a:rPr lang="en-US" i="1"/>
              <a:t>.NET interactive</a:t>
            </a:r>
          </a:p>
        </p:txBody>
      </p:sp>
      <p:sp>
        <p:nvSpPr>
          <p:cNvPr id="4" name="Content Placeholder 3">
            <a:extLst>
              <a:ext uri="{FF2B5EF4-FFF2-40B4-BE49-F238E27FC236}">
                <a16:creationId xmlns:a16="http://schemas.microsoft.com/office/drawing/2014/main" id="{E11DD941-5FCB-4744-AF36-B87BB7E4007B}"/>
              </a:ext>
            </a:extLst>
          </p:cNvPr>
          <p:cNvSpPr>
            <a:spLocks noGrp="1"/>
          </p:cNvSpPr>
          <p:nvPr>
            <p:ph sz="quarter" idx="13"/>
          </p:nvPr>
        </p:nvSpPr>
        <p:spPr/>
        <p:txBody>
          <a:bodyPr/>
          <a:lstStyle/>
          <a:p>
            <a:endParaRPr lang="en-US"/>
          </a:p>
        </p:txBody>
      </p:sp>
      <p:pic>
        <p:nvPicPr>
          <p:cNvPr id="6" name="Picture 5" descr="Notebook view in Azure Data Studio">
            <a:extLst>
              <a:ext uri="{FF2B5EF4-FFF2-40B4-BE49-F238E27FC236}">
                <a16:creationId xmlns:a16="http://schemas.microsoft.com/office/drawing/2014/main" id="{57A55B3E-C403-4A7A-9C28-863A6F1AD62E}"/>
              </a:ext>
            </a:extLst>
          </p:cNvPr>
          <p:cNvPicPr>
            <a:picLocks noChangeAspect="1"/>
          </p:cNvPicPr>
          <p:nvPr/>
        </p:nvPicPr>
        <p:blipFill>
          <a:blip r:embed="rId3"/>
          <a:stretch>
            <a:fillRect/>
          </a:stretch>
        </p:blipFill>
        <p:spPr>
          <a:xfrm>
            <a:off x="3600969" y="121955"/>
            <a:ext cx="9276536" cy="6750614"/>
          </a:xfrm>
          <a:prstGeom prst="rect">
            <a:avLst/>
          </a:prstGeom>
        </p:spPr>
      </p:pic>
    </p:spTree>
    <p:extLst>
      <p:ext uri="{BB962C8B-B14F-4D97-AF65-F5344CB8AC3E}">
        <p14:creationId xmlns:p14="http://schemas.microsoft.com/office/powerpoint/2010/main" val="212679153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descr="Close-up of question mark on a hardwood floor against a wall">
            <a:extLst>
              <a:ext uri="{FF2B5EF4-FFF2-40B4-BE49-F238E27FC236}">
                <a16:creationId xmlns:a16="http://schemas.microsoft.com/office/drawing/2014/main" id="{197288D8-B04A-42D7-8629-5A01006AD6A4}"/>
              </a:ext>
            </a:extLst>
          </p:cNvPr>
          <p:cNvPicPr>
            <a:picLocks noChangeAspect="1"/>
          </p:cNvPicPr>
          <p:nvPr/>
        </p:nvPicPr>
        <p:blipFill>
          <a:blip r:embed="rId2"/>
          <a:srcRect l="6323" r="6323"/>
          <a:stretch/>
        </p:blipFill>
        <p:spPr>
          <a:xfrm>
            <a:off x="20" y="0"/>
            <a:ext cx="12436455" cy="6994515"/>
          </a:xfrm>
          <a:prstGeom prst="rect">
            <a:avLst/>
          </a:prstGeom>
          <a:noFill/>
        </p:spPr>
      </p:pic>
      <p:sp>
        <p:nvSpPr>
          <p:cNvPr id="2" name="TextBox 1">
            <a:extLst>
              <a:ext uri="{FF2B5EF4-FFF2-40B4-BE49-F238E27FC236}">
                <a16:creationId xmlns:a16="http://schemas.microsoft.com/office/drawing/2014/main" id="{AB1D6409-1004-4441-9B48-E69055A44F88}"/>
              </a:ext>
            </a:extLst>
          </p:cNvPr>
          <p:cNvSpPr txBox="1"/>
          <p:nvPr/>
        </p:nvSpPr>
        <p:spPr>
          <a:xfrm>
            <a:off x="4160837" y="677862"/>
            <a:ext cx="7696200" cy="3046988"/>
          </a:xfrm>
          <a:prstGeom prst="rect">
            <a:avLst/>
          </a:prstGeom>
          <a:noFill/>
        </p:spPr>
        <p:txBody>
          <a:bodyPr wrap="square" rtlCol="0">
            <a:spAutoFit/>
          </a:bodyPr>
          <a:lstStyle/>
          <a:p>
            <a:r>
              <a:rPr lang="en-US" sz="9600">
                <a:solidFill>
                  <a:schemeClr val="bg2"/>
                </a:solidFill>
                <a:latin typeface="Segoe UI Black" panose="020B0A02040204020203" pitchFamily="34" charset="0"/>
                <a:ea typeface="Segoe UI Black" panose="020B0A02040204020203" pitchFamily="34" charset="0"/>
              </a:rPr>
              <a:t>why notebooks?</a:t>
            </a:r>
          </a:p>
        </p:txBody>
      </p:sp>
    </p:spTree>
    <p:extLst>
      <p:ext uri="{BB962C8B-B14F-4D97-AF65-F5344CB8AC3E}">
        <p14:creationId xmlns:p14="http://schemas.microsoft.com/office/powerpoint/2010/main" val="3870872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27E03D56-1A69-4716-85BE-E754FDAAE9B5}"/>
              </a:ext>
            </a:extLst>
          </p:cNvPr>
          <p:cNvSpPr/>
          <p:nvPr/>
        </p:nvSpPr>
        <p:spPr>
          <a:xfrm>
            <a:off x="6690065" y="2454095"/>
            <a:ext cx="6216650" cy="4647426"/>
          </a:xfrm>
          <a:prstGeom prst="rect">
            <a:avLst/>
          </a:prstGeom>
        </p:spPr>
        <p:txBody>
          <a:bodyPr>
            <a:spAutoFit/>
          </a:bodyPr>
          <a:lstStyle/>
          <a:p>
            <a:endParaRPr lang="en-US" sz="1600">
              <a:solidFill>
                <a:srgbClr val="000000"/>
              </a:solidFill>
              <a:latin typeface="Consolas" panose="020B0609020204030204" pitchFamily="49" charset="0"/>
            </a:endParaRPr>
          </a:p>
          <a:p>
            <a:r>
              <a:rPr lang="en-US" sz="1600">
                <a:solidFill>
                  <a:srgbClr val="008000"/>
                </a:solidFill>
                <a:latin typeface="Consolas" panose="020B0609020204030204" pitchFamily="49" charset="0"/>
              </a:rPr>
              <a:t>-- Get Product list and product category with fast manufacture days</a:t>
            </a:r>
            <a:endParaRPr lang="en-US" sz="1600">
              <a:solidFill>
                <a:srgbClr val="000000"/>
              </a:solidFill>
              <a:latin typeface="Consolas" panose="020B0609020204030204" pitchFamily="49" charset="0"/>
            </a:endParaRPr>
          </a:p>
          <a:p>
            <a:r>
              <a:rPr lang="en-US" sz="1600">
                <a:solidFill>
                  <a:srgbClr val="0000FF"/>
                </a:solidFill>
                <a:latin typeface="Consolas" panose="020B0609020204030204" pitchFamily="49" charset="0"/>
              </a:rPr>
              <a:t>USE</a:t>
            </a:r>
            <a:r>
              <a:rPr lang="en-US" sz="1600">
                <a:solidFill>
                  <a:srgbClr val="000000"/>
                </a:solidFill>
                <a:latin typeface="Consolas" panose="020B0609020204030204" pitchFamily="49" charset="0"/>
              </a:rPr>
              <a:t> AdventureWorks2017</a:t>
            </a:r>
            <a:r>
              <a:rPr lang="en-US" sz="1600">
                <a:solidFill>
                  <a:srgbClr val="808080"/>
                </a:solidFill>
                <a:latin typeface="Consolas" panose="020B0609020204030204" pitchFamily="49" charset="0"/>
              </a:rPr>
              <a:t>;</a:t>
            </a:r>
            <a:endParaRPr lang="en-US" sz="1600">
              <a:solidFill>
                <a:srgbClr val="000000"/>
              </a:solidFill>
              <a:latin typeface="Consolas" panose="020B0609020204030204" pitchFamily="49" charset="0"/>
            </a:endParaRPr>
          </a:p>
          <a:p>
            <a:r>
              <a:rPr lang="en-US" sz="1600">
                <a:solidFill>
                  <a:srgbClr val="0000FF"/>
                </a:solidFill>
                <a:latin typeface="Consolas" panose="020B0609020204030204" pitchFamily="49" charset="0"/>
              </a:rPr>
              <a:t>GO</a:t>
            </a:r>
            <a:endParaRPr lang="en-US" sz="1600">
              <a:solidFill>
                <a:srgbClr val="000000"/>
              </a:solidFill>
              <a:latin typeface="Consolas" panose="020B0609020204030204" pitchFamily="49" charset="0"/>
            </a:endParaRPr>
          </a:p>
          <a:p>
            <a:r>
              <a:rPr lang="en-US" sz="1600">
                <a:solidFill>
                  <a:srgbClr val="0000FF"/>
                </a:solidFill>
                <a:latin typeface="Consolas" panose="020B0609020204030204" pitchFamily="49" charset="0"/>
              </a:rPr>
              <a:t>SELECT</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c</a:t>
            </a:r>
            <a:r>
              <a:rPr lang="en-US" sz="1600" err="1">
                <a:solidFill>
                  <a:srgbClr val="808080"/>
                </a:solidFill>
                <a:latin typeface="Consolas" panose="020B0609020204030204" pitchFamily="49" charset="0"/>
              </a:rPr>
              <a:t>.</a:t>
            </a:r>
            <a:r>
              <a:rPr lang="en-US" sz="1600" err="1">
                <a:solidFill>
                  <a:srgbClr val="0000FF"/>
                </a:solidFill>
                <a:latin typeface="Consolas" panose="020B0609020204030204" pitchFamily="49" charset="0"/>
              </a:rPr>
              <a:t>Name</a:t>
            </a:r>
            <a:r>
              <a:rPr lang="en-US" sz="1600">
                <a:solidFill>
                  <a:srgbClr val="000000"/>
                </a:solidFill>
                <a:latin typeface="Consolas" panose="020B0609020204030204" pitchFamily="49" charset="0"/>
              </a:rPr>
              <a:t> </a:t>
            </a:r>
            <a:r>
              <a:rPr lang="en-US" sz="1600">
                <a:solidFill>
                  <a:srgbClr val="0000FF"/>
                </a:solidFill>
                <a:latin typeface="Consolas" panose="020B0609020204030204" pitchFamily="49" charset="0"/>
              </a:rPr>
              <a:t>AS</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ProductCategory</a:t>
            </a:r>
            <a:endParaRPr lang="en-US" sz="1600">
              <a:solidFill>
                <a:srgbClr val="000000"/>
              </a:solidFill>
              <a:latin typeface="Consolas" panose="020B0609020204030204" pitchFamily="49" charset="0"/>
            </a:endParaRPr>
          </a:p>
          <a:p>
            <a:r>
              <a:rPr lang="en-US" sz="1600">
                <a:solidFill>
                  <a:srgbClr val="808080"/>
                </a:solidFill>
                <a:latin typeface="Consolas" panose="020B0609020204030204" pitchFamily="49" charset="0"/>
              </a:rPr>
              <a:t>,</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p</a:t>
            </a:r>
            <a:r>
              <a:rPr lang="en-US" sz="1600" err="1">
                <a:solidFill>
                  <a:srgbClr val="808080"/>
                </a:solidFill>
                <a:latin typeface="Consolas" panose="020B0609020204030204" pitchFamily="49" charset="0"/>
              </a:rPr>
              <a:t>.</a:t>
            </a:r>
            <a:r>
              <a:rPr lang="en-US" sz="1600" err="1">
                <a:solidFill>
                  <a:srgbClr val="0000FF"/>
                </a:solidFill>
                <a:latin typeface="Consolas" panose="020B0609020204030204" pitchFamily="49" charset="0"/>
              </a:rPr>
              <a:t>Name</a:t>
            </a:r>
            <a:r>
              <a:rPr lang="en-US" sz="1600">
                <a:solidFill>
                  <a:srgbClr val="000000"/>
                </a:solidFill>
                <a:latin typeface="Consolas" panose="020B0609020204030204" pitchFamily="49" charset="0"/>
              </a:rPr>
              <a:t> </a:t>
            </a:r>
            <a:r>
              <a:rPr lang="en-US" sz="1600">
                <a:solidFill>
                  <a:srgbClr val="0000FF"/>
                </a:solidFill>
                <a:latin typeface="Consolas" panose="020B0609020204030204" pitchFamily="49" charset="0"/>
              </a:rPr>
              <a:t>as</a:t>
            </a:r>
            <a:r>
              <a:rPr lang="en-US" sz="1600">
                <a:solidFill>
                  <a:srgbClr val="000000"/>
                </a:solidFill>
                <a:latin typeface="Consolas" panose="020B0609020204030204" pitchFamily="49" charset="0"/>
              </a:rPr>
              <a:t> ProductName</a:t>
            </a:r>
          </a:p>
          <a:p>
            <a:r>
              <a:rPr lang="en-US" sz="1600">
                <a:solidFill>
                  <a:srgbClr val="808080"/>
                </a:solidFill>
                <a:latin typeface="Consolas" panose="020B0609020204030204" pitchFamily="49" charset="0"/>
              </a:rPr>
              <a:t>,</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p</a:t>
            </a:r>
            <a:r>
              <a:rPr lang="en-US" sz="1600" err="1">
                <a:solidFill>
                  <a:srgbClr val="808080"/>
                </a:solidFill>
                <a:latin typeface="Consolas" panose="020B0609020204030204" pitchFamily="49" charset="0"/>
              </a:rPr>
              <a:t>.</a:t>
            </a:r>
            <a:r>
              <a:rPr lang="en-US" sz="1600" err="1">
                <a:solidFill>
                  <a:srgbClr val="000000"/>
                </a:solidFill>
                <a:latin typeface="Consolas" panose="020B0609020204030204" pitchFamily="49" charset="0"/>
              </a:rPr>
              <a:t>ProductNumber</a:t>
            </a:r>
            <a:endParaRPr lang="en-US" sz="1600">
              <a:solidFill>
                <a:srgbClr val="000000"/>
              </a:solidFill>
              <a:latin typeface="Consolas" panose="020B0609020204030204" pitchFamily="49" charset="0"/>
            </a:endParaRPr>
          </a:p>
          <a:p>
            <a:r>
              <a:rPr lang="en-US" sz="1600">
                <a:solidFill>
                  <a:srgbClr val="808080"/>
                </a:solidFill>
                <a:latin typeface="Consolas" panose="020B0609020204030204" pitchFamily="49" charset="0"/>
              </a:rPr>
              <a:t>,</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p</a:t>
            </a:r>
            <a:r>
              <a:rPr lang="en-US" sz="1600" err="1">
                <a:solidFill>
                  <a:srgbClr val="808080"/>
                </a:solidFill>
                <a:latin typeface="Consolas" panose="020B0609020204030204" pitchFamily="49" charset="0"/>
              </a:rPr>
              <a:t>.</a:t>
            </a:r>
            <a:r>
              <a:rPr lang="en-US" sz="1600" err="1">
                <a:solidFill>
                  <a:srgbClr val="000000"/>
                </a:solidFill>
                <a:latin typeface="Consolas" panose="020B0609020204030204" pitchFamily="49" charset="0"/>
              </a:rPr>
              <a:t>ListPrice</a:t>
            </a:r>
            <a:r>
              <a:rPr lang="en-US" sz="1600">
                <a:solidFill>
                  <a:srgbClr val="000000"/>
                </a:solidFill>
                <a:latin typeface="Consolas" panose="020B0609020204030204" pitchFamily="49" charset="0"/>
              </a:rPr>
              <a:t> </a:t>
            </a:r>
            <a:r>
              <a:rPr lang="en-US" sz="1600">
                <a:solidFill>
                  <a:srgbClr val="0000FF"/>
                </a:solidFill>
                <a:latin typeface="Consolas" panose="020B0609020204030204" pitchFamily="49" charset="0"/>
              </a:rPr>
              <a:t>AS</a:t>
            </a:r>
            <a:r>
              <a:rPr lang="en-US" sz="1600">
                <a:solidFill>
                  <a:srgbClr val="000000"/>
                </a:solidFill>
                <a:latin typeface="Consolas" panose="020B0609020204030204" pitchFamily="49" charset="0"/>
              </a:rPr>
              <a:t> Price</a:t>
            </a:r>
          </a:p>
          <a:p>
            <a:r>
              <a:rPr lang="en-US" sz="1600">
                <a:solidFill>
                  <a:srgbClr val="808080"/>
                </a:solidFill>
                <a:latin typeface="Consolas" panose="020B0609020204030204" pitchFamily="49" charset="0"/>
              </a:rPr>
              <a:t>,</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p</a:t>
            </a:r>
            <a:r>
              <a:rPr lang="en-US" sz="1600" err="1">
                <a:solidFill>
                  <a:srgbClr val="808080"/>
                </a:solidFill>
                <a:latin typeface="Consolas" panose="020B0609020204030204" pitchFamily="49" charset="0"/>
              </a:rPr>
              <a:t>.</a:t>
            </a:r>
            <a:r>
              <a:rPr lang="en-US" sz="1600" err="1">
                <a:solidFill>
                  <a:srgbClr val="000000"/>
                </a:solidFill>
                <a:latin typeface="Consolas" panose="020B0609020204030204" pitchFamily="49" charset="0"/>
              </a:rPr>
              <a:t>DaysToManufacture</a:t>
            </a:r>
            <a:endParaRPr lang="en-US" sz="1600">
              <a:solidFill>
                <a:srgbClr val="000000"/>
              </a:solidFill>
              <a:latin typeface="Consolas" panose="020B0609020204030204" pitchFamily="49" charset="0"/>
            </a:endParaRPr>
          </a:p>
          <a:p>
            <a:r>
              <a:rPr lang="en-US" sz="1600">
                <a:solidFill>
                  <a:srgbClr val="0000FF"/>
                </a:solidFill>
                <a:latin typeface="Consolas" panose="020B0609020204030204" pitchFamily="49" charset="0"/>
              </a:rPr>
              <a:t>FROM</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Production</a:t>
            </a:r>
            <a:r>
              <a:rPr lang="en-US" sz="1600" err="1">
                <a:solidFill>
                  <a:srgbClr val="808080"/>
                </a:solidFill>
                <a:latin typeface="Consolas" panose="020B0609020204030204" pitchFamily="49" charset="0"/>
              </a:rPr>
              <a:t>.</a:t>
            </a:r>
            <a:r>
              <a:rPr lang="en-US" sz="1600" err="1">
                <a:solidFill>
                  <a:srgbClr val="000000"/>
                </a:solidFill>
                <a:latin typeface="Consolas" panose="020B0609020204030204" pitchFamily="49" charset="0"/>
              </a:rPr>
              <a:t>Product</a:t>
            </a:r>
            <a:r>
              <a:rPr lang="en-US" sz="1600">
                <a:solidFill>
                  <a:srgbClr val="000000"/>
                </a:solidFill>
                <a:latin typeface="Consolas" panose="020B0609020204030204" pitchFamily="49" charset="0"/>
              </a:rPr>
              <a:t> p</a:t>
            </a:r>
          </a:p>
          <a:p>
            <a:r>
              <a:rPr lang="en-US" sz="1600">
                <a:solidFill>
                  <a:srgbClr val="808080"/>
                </a:solidFill>
                <a:latin typeface="Consolas" panose="020B0609020204030204" pitchFamily="49" charset="0"/>
              </a:rPr>
              <a:t>INNER</a:t>
            </a:r>
            <a:r>
              <a:rPr lang="en-US" sz="1600">
                <a:solidFill>
                  <a:srgbClr val="000000"/>
                </a:solidFill>
                <a:latin typeface="Consolas" panose="020B0609020204030204" pitchFamily="49" charset="0"/>
              </a:rPr>
              <a:t> </a:t>
            </a:r>
            <a:r>
              <a:rPr lang="en-US" sz="1600">
                <a:solidFill>
                  <a:srgbClr val="808080"/>
                </a:solidFill>
                <a:latin typeface="Consolas" panose="020B0609020204030204" pitchFamily="49" charset="0"/>
              </a:rPr>
              <a:t>JOIN</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Production</a:t>
            </a:r>
            <a:r>
              <a:rPr lang="en-US" sz="1600" err="1">
                <a:solidFill>
                  <a:srgbClr val="808080"/>
                </a:solidFill>
                <a:latin typeface="Consolas" panose="020B0609020204030204" pitchFamily="49" charset="0"/>
              </a:rPr>
              <a:t>.</a:t>
            </a:r>
            <a:r>
              <a:rPr lang="en-US" sz="1600" err="1">
                <a:solidFill>
                  <a:srgbClr val="000000"/>
                </a:solidFill>
                <a:latin typeface="Consolas" panose="020B0609020204030204" pitchFamily="49" charset="0"/>
              </a:rPr>
              <a:t>ProductSubcategory</a:t>
            </a:r>
            <a:r>
              <a:rPr lang="en-US" sz="1600">
                <a:solidFill>
                  <a:srgbClr val="000000"/>
                </a:solidFill>
                <a:latin typeface="Consolas" panose="020B0609020204030204" pitchFamily="49" charset="0"/>
              </a:rPr>
              <a:t> s</a:t>
            </a:r>
          </a:p>
          <a:p>
            <a:r>
              <a:rPr lang="en-US" sz="1600">
                <a:solidFill>
                  <a:srgbClr val="0000FF"/>
                </a:solidFill>
                <a:latin typeface="Consolas" panose="020B0609020204030204" pitchFamily="49" charset="0"/>
              </a:rPr>
              <a:t>ON</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s</a:t>
            </a:r>
            <a:r>
              <a:rPr lang="en-US" sz="1600" err="1">
                <a:solidFill>
                  <a:srgbClr val="808080"/>
                </a:solidFill>
                <a:latin typeface="Consolas" panose="020B0609020204030204" pitchFamily="49" charset="0"/>
              </a:rPr>
              <a:t>.</a:t>
            </a:r>
            <a:r>
              <a:rPr lang="en-US" sz="1600" err="1">
                <a:solidFill>
                  <a:srgbClr val="000000"/>
                </a:solidFill>
                <a:latin typeface="Consolas" panose="020B0609020204030204" pitchFamily="49" charset="0"/>
              </a:rPr>
              <a:t>ProductSubcategoryID</a:t>
            </a:r>
            <a:r>
              <a:rPr lang="en-US" sz="1600">
                <a:solidFill>
                  <a:srgbClr val="000000"/>
                </a:solidFill>
                <a:latin typeface="Consolas" panose="020B0609020204030204" pitchFamily="49" charset="0"/>
              </a:rPr>
              <a:t> </a:t>
            </a:r>
            <a:r>
              <a:rPr lang="en-US" sz="1600">
                <a:solidFill>
                  <a:srgbClr val="808080"/>
                </a:solidFill>
                <a:latin typeface="Consolas" panose="020B0609020204030204" pitchFamily="49" charset="0"/>
              </a:rPr>
              <a:t>=</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p</a:t>
            </a:r>
            <a:r>
              <a:rPr lang="en-US" sz="1600" err="1">
                <a:solidFill>
                  <a:srgbClr val="808080"/>
                </a:solidFill>
                <a:latin typeface="Consolas" panose="020B0609020204030204" pitchFamily="49" charset="0"/>
              </a:rPr>
              <a:t>.</a:t>
            </a:r>
            <a:r>
              <a:rPr lang="en-US" sz="1600" err="1">
                <a:solidFill>
                  <a:srgbClr val="000000"/>
                </a:solidFill>
                <a:latin typeface="Consolas" panose="020B0609020204030204" pitchFamily="49" charset="0"/>
              </a:rPr>
              <a:t>ProductSubcategoryID</a:t>
            </a:r>
            <a:endParaRPr lang="en-US" sz="1600">
              <a:solidFill>
                <a:srgbClr val="000000"/>
              </a:solidFill>
              <a:latin typeface="Consolas" panose="020B0609020204030204" pitchFamily="49" charset="0"/>
            </a:endParaRPr>
          </a:p>
          <a:p>
            <a:r>
              <a:rPr lang="en-US" sz="1600">
                <a:solidFill>
                  <a:srgbClr val="808080"/>
                </a:solidFill>
                <a:latin typeface="Consolas" panose="020B0609020204030204" pitchFamily="49" charset="0"/>
              </a:rPr>
              <a:t>INNER</a:t>
            </a:r>
            <a:r>
              <a:rPr lang="en-US" sz="1600">
                <a:solidFill>
                  <a:srgbClr val="000000"/>
                </a:solidFill>
                <a:latin typeface="Consolas" panose="020B0609020204030204" pitchFamily="49" charset="0"/>
              </a:rPr>
              <a:t> </a:t>
            </a:r>
            <a:r>
              <a:rPr lang="en-US" sz="1600">
                <a:solidFill>
                  <a:srgbClr val="808080"/>
                </a:solidFill>
                <a:latin typeface="Consolas" panose="020B0609020204030204" pitchFamily="49" charset="0"/>
              </a:rPr>
              <a:t>JOIN</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Production</a:t>
            </a:r>
            <a:r>
              <a:rPr lang="en-US" sz="1600" err="1">
                <a:solidFill>
                  <a:srgbClr val="808080"/>
                </a:solidFill>
                <a:latin typeface="Consolas" panose="020B0609020204030204" pitchFamily="49" charset="0"/>
              </a:rPr>
              <a:t>.</a:t>
            </a:r>
            <a:r>
              <a:rPr lang="en-US" sz="1600" err="1">
                <a:solidFill>
                  <a:srgbClr val="000000"/>
                </a:solidFill>
                <a:latin typeface="Consolas" panose="020B0609020204030204" pitchFamily="49" charset="0"/>
              </a:rPr>
              <a:t>ProductCategory</a:t>
            </a:r>
            <a:r>
              <a:rPr lang="en-US" sz="1600">
                <a:solidFill>
                  <a:srgbClr val="000000"/>
                </a:solidFill>
                <a:latin typeface="Consolas" panose="020B0609020204030204" pitchFamily="49" charset="0"/>
              </a:rPr>
              <a:t> c</a:t>
            </a:r>
          </a:p>
          <a:p>
            <a:r>
              <a:rPr lang="en-US" sz="1600">
                <a:solidFill>
                  <a:srgbClr val="0000FF"/>
                </a:solidFill>
                <a:latin typeface="Consolas" panose="020B0609020204030204" pitchFamily="49" charset="0"/>
              </a:rPr>
              <a:t>ON</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c</a:t>
            </a:r>
            <a:r>
              <a:rPr lang="en-US" sz="1600" err="1">
                <a:solidFill>
                  <a:srgbClr val="808080"/>
                </a:solidFill>
                <a:latin typeface="Consolas" panose="020B0609020204030204" pitchFamily="49" charset="0"/>
              </a:rPr>
              <a:t>.</a:t>
            </a:r>
            <a:r>
              <a:rPr lang="en-US" sz="1600" err="1">
                <a:solidFill>
                  <a:srgbClr val="000000"/>
                </a:solidFill>
                <a:latin typeface="Consolas" panose="020B0609020204030204" pitchFamily="49" charset="0"/>
              </a:rPr>
              <a:t>ProductCategoryID</a:t>
            </a:r>
            <a:r>
              <a:rPr lang="en-US" sz="1600">
                <a:solidFill>
                  <a:srgbClr val="000000"/>
                </a:solidFill>
                <a:latin typeface="Consolas" panose="020B0609020204030204" pitchFamily="49" charset="0"/>
              </a:rPr>
              <a:t> </a:t>
            </a:r>
            <a:r>
              <a:rPr lang="en-US" sz="1600">
                <a:solidFill>
                  <a:srgbClr val="808080"/>
                </a:solidFill>
                <a:latin typeface="Consolas" panose="020B0609020204030204" pitchFamily="49" charset="0"/>
              </a:rPr>
              <a:t>=</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s</a:t>
            </a:r>
            <a:r>
              <a:rPr lang="en-US" sz="1600" err="1">
                <a:solidFill>
                  <a:srgbClr val="808080"/>
                </a:solidFill>
                <a:latin typeface="Consolas" panose="020B0609020204030204" pitchFamily="49" charset="0"/>
              </a:rPr>
              <a:t>.</a:t>
            </a:r>
            <a:r>
              <a:rPr lang="en-US" sz="1600" err="1">
                <a:solidFill>
                  <a:srgbClr val="000000"/>
                </a:solidFill>
                <a:latin typeface="Consolas" panose="020B0609020204030204" pitchFamily="49" charset="0"/>
              </a:rPr>
              <a:t>ProductCategoryID</a:t>
            </a:r>
            <a:endParaRPr lang="en-US" sz="1600">
              <a:solidFill>
                <a:srgbClr val="000000"/>
              </a:solidFill>
              <a:latin typeface="Consolas" panose="020B0609020204030204" pitchFamily="49" charset="0"/>
            </a:endParaRPr>
          </a:p>
          <a:p>
            <a:r>
              <a:rPr lang="en-US" sz="1600">
                <a:solidFill>
                  <a:srgbClr val="0000FF"/>
                </a:solidFill>
                <a:latin typeface="Consolas" panose="020B0609020204030204" pitchFamily="49" charset="0"/>
              </a:rPr>
              <a:t>WHERE</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p</a:t>
            </a:r>
            <a:r>
              <a:rPr lang="en-US" sz="1600" err="1">
                <a:solidFill>
                  <a:srgbClr val="808080"/>
                </a:solidFill>
                <a:latin typeface="Consolas" panose="020B0609020204030204" pitchFamily="49" charset="0"/>
              </a:rPr>
              <a:t>.</a:t>
            </a:r>
            <a:r>
              <a:rPr lang="en-US" sz="1600" err="1">
                <a:solidFill>
                  <a:srgbClr val="000000"/>
                </a:solidFill>
                <a:latin typeface="Consolas" panose="020B0609020204030204" pitchFamily="49" charset="0"/>
              </a:rPr>
              <a:t>DaysToManufacture</a:t>
            </a:r>
            <a:r>
              <a:rPr lang="en-US" sz="1600">
                <a:solidFill>
                  <a:srgbClr val="000000"/>
                </a:solidFill>
                <a:latin typeface="Consolas" panose="020B0609020204030204" pitchFamily="49" charset="0"/>
              </a:rPr>
              <a:t> </a:t>
            </a:r>
            <a:r>
              <a:rPr lang="en-US" sz="1600">
                <a:solidFill>
                  <a:srgbClr val="808080"/>
                </a:solidFill>
                <a:latin typeface="Consolas" panose="020B0609020204030204" pitchFamily="49" charset="0"/>
              </a:rPr>
              <a:t>&lt;</a:t>
            </a:r>
            <a:r>
              <a:rPr lang="en-US" sz="1600">
                <a:solidFill>
                  <a:srgbClr val="000000"/>
                </a:solidFill>
                <a:latin typeface="Consolas" panose="020B0609020204030204" pitchFamily="49" charset="0"/>
              </a:rPr>
              <a:t> 4</a:t>
            </a:r>
          </a:p>
          <a:p>
            <a:r>
              <a:rPr lang="en-US" sz="1600">
                <a:solidFill>
                  <a:srgbClr val="0000FF"/>
                </a:solidFill>
                <a:latin typeface="Consolas" panose="020B0609020204030204" pitchFamily="49" charset="0"/>
              </a:rPr>
              <a:t>GO</a:t>
            </a:r>
            <a:endParaRPr lang="en-US" sz="1600"/>
          </a:p>
        </p:txBody>
      </p:sp>
      <p:sp>
        <p:nvSpPr>
          <p:cNvPr id="4" name="Speech Bubble: Rectangle with Corners Rounded 3">
            <a:extLst>
              <a:ext uri="{FF2B5EF4-FFF2-40B4-BE49-F238E27FC236}">
                <a16:creationId xmlns:a16="http://schemas.microsoft.com/office/drawing/2014/main" id="{E5D39378-9577-44F0-A97E-A0337E5C0AD6}"/>
              </a:ext>
            </a:extLst>
          </p:cNvPr>
          <p:cNvSpPr/>
          <p:nvPr/>
        </p:nvSpPr>
        <p:spPr>
          <a:xfrm>
            <a:off x="731837" y="525462"/>
            <a:ext cx="4648200" cy="685800"/>
          </a:xfrm>
          <a:prstGeom prst="wedgeRoundRectCallout">
            <a:avLst>
              <a:gd name="adj1" fmla="val -55554"/>
              <a:gd name="adj2" fmla="val -46813"/>
              <a:gd name="adj3" fmla="val 16667"/>
            </a:avLst>
          </a:prstGeom>
          <a:solidFill>
            <a:schemeClr val="bg1">
              <a:lumMod val="50000"/>
            </a:schemeClr>
          </a:solid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a:solidFill>
                  <a:schemeClr val="bg2"/>
                </a:solidFill>
              </a:rPr>
              <a:t>I need to know which product has the fastest turnaround .. </a:t>
            </a:r>
          </a:p>
        </p:txBody>
      </p:sp>
      <p:sp>
        <p:nvSpPr>
          <p:cNvPr id="5" name="Speech Bubble: Rectangle with Corners Rounded 4">
            <a:extLst>
              <a:ext uri="{FF2B5EF4-FFF2-40B4-BE49-F238E27FC236}">
                <a16:creationId xmlns:a16="http://schemas.microsoft.com/office/drawing/2014/main" id="{E18D8C0C-93F5-476B-9E77-0E6CA8523084}"/>
              </a:ext>
            </a:extLst>
          </p:cNvPr>
          <p:cNvSpPr/>
          <p:nvPr/>
        </p:nvSpPr>
        <p:spPr>
          <a:xfrm>
            <a:off x="4163331" y="1287463"/>
            <a:ext cx="2209800" cy="452549"/>
          </a:xfrm>
          <a:prstGeom prst="wedgeRoundRectCallout">
            <a:avLst>
              <a:gd name="adj1" fmla="val 55645"/>
              <a:gd name="adj2" fmla="val -40230"/>
              <a:gd name="adj3" fmla="val 16667"/>
            </a:avLst>
          </a:prstGeom>
          <a:solidFill>
            <a:srgbClr val="8591A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2"/>
                </a:solidFill>
              </a:rPr>
              <a:t>Let me query that!</a:t>
            </a:r>
          </a:p>
        </p:txBody>
      </p:sp>
      <p:sp>
        <p:nvSpPr>
          <p:cNvPr id="8" name="Speech Bubble: Rectangle with Corners Rounded 7">
            <a:extLst>
              <a:ext uri="{FF2B5EF4-FFF2-40B4-BE49-F238E27FC236}">
                <a16:creationId xmlns:a16="http://schemas.microsoft.com/office/drawing/2014/main" id="{D14FD5A6-859D-4E51-962F-5AB28665ABD9}"/>
              </a:ext>
            </a:extLst>
          </p:cNvPr>
          <p:cNvSpPr/>
          <p:nvPr/>
        </p:nvSpPr>
        <p:spPr>
          <a:xfrm>
            <a:off x="731837" y="2429214"/>
            <a:ext cx="4038600" cy="475798"/>
          </a:xfrm>
          <a:prstGeom prst="wedgeRoundRectCallout">
            <a:avLst>
              <a:gd name="adj1" fmla="val -55554"/>
              <a:gd name="adj2" fmla="val -46813"/>
              <a:gd name="adj3" fmla="val 16667"/>
            </a:avLst>
          </a:prstGeom>
          <a:solidFill>
            <a:schemeClr val="bg1">
              <a:lumMod val="50000"/>
            </a:schemeClr>
          </a:solid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a:solidFill>
                  <a:schemeClr val="bg2"/>
                </a:solidFill>
              </a:rPr>
              <a:t>Oh.. I need the product category.. </a:t>
            </a:r>
          </a:p>
        </p:txBody>
      </p:sp>
      <p:sp>
        <p:nvSpPr>
          <p:cNvPr id="9" name="Speech Bubble: Rectangle with Corners Rounded 8">
            <a:extLst>
              <a:ext uri="{FF2B5EF4-FFF2-40B4-BE49-F238E27FC236}">
                <a16:creationId xmlns:a16="http://schemas.microsoft.com/office/drawing/2014/main" id="{D443915D-8247-4EA2-B57D-FEDAB59802A2}"/>
              </a:ext>
            </a:extLst>
          </p:cNvPr>
          <p:cNvSpPr/>
          <p:nvPr/>
        </p:nvSpPr>
        <p:spPr>
          <a:xfrm>
            <a:off x="5303837" y="2984613"/>
            <a:ext cx="1069294" cy="475798"/>
          </a:xfrm>
          <a:prstGeom prst="wedgeRoundRectCallout">
            <a:avLst>
              <a:gd name="adj1" fmla="val 55645"/>
              <a:gd name="adj2" fmla="val -40230"/>
              <a:gd name="adj3" fmla="val 16667"/>
            </a:avLst>
          </a:prstGeom>
          <a:solidFill>
            <a:srgbClr val="8591A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solidFill>
                  <a:schemeClr val="bg2"/>
                </a:solidFill>
              </a:rPr>
              <a:t>Sure.. </a:t>
            </a:r>
          </a:p>
        </p:txBody>
      </p:sp>
      <p:grpSp>
        <p:nvGrpSpPr>
          <p:cNvPr id="14" name="Group 13" descr="Here you go">
            <a:extLst>
              <a:ext uri="{FF2B5EF4-FFF2-40B4-BE49-F238E27FC236}">
                <a16:creationId xmlns:a16="http://schemas.microsoft.com/office/drawing/2014/main" id="{512F197D-288A-4F8D-8CD6-67E2EA92EF63}"/>
              </a:ext>
            </a:extLst>
          </p:cNvPr>
          <p:cNvGrpSpPr/>
          <p:nvPr/>
        </p:nvGrpSpPr>
        <p:grpSpPr>
          <a:xfrm>
            <a:off x="4389437" y="1816213"/>
            <a:ext cx="1983694" cy="533400"/>
            <a:chOff x="4389437" y="1816213"/>
            <a:chExt cx="1983694" cy="533400"/>
          </a:xfrm>
          <a:solidFill>
            <a:srgbClr val="8591A1"/>
          </a:solidFill>
        </p:grpSpPr>
        <p:sp>
          <p:nvSpPr>
            <p:cNvPr id="10" name="Speech Bubble: Rectangle with Corners Rounded 9">
              <a:extLst>
                <a:ext uri="{FF2B5EF4-FFF2-40B4-BE49-F238E27FC236}">
                  <a16:creationId xmlns:a16="http://schemas.microsoft.com/office/drawing/2014/main" id="{AACC7FF3-A92F-4108-9427-DC6729767B2E}"/>
                </a:ext>
              </a:extLst>
            </p:cNvPr>
            <p:cNvSpPr/>
            <p:nvPr/>
          </p:nvSpPr>
          <p:spPr>
            <a:xfrm>
              <a:off x="4389437" y="1816213"/>
              <a:ext cx="1983694" cy="533400"/>
            </a:xfrm>
            <a:prstGeom prst="wedgeRoundRectCallout">
              <a:avLst>
                <a:gd name="adj1" fmla="val 55645"/>
                <a:gd name="adj2" fmla="val -40230"/>
                <a:gd name="adj3" fmla="val 16667"/>
              </a:avLst>
            </a:prstGeom>
            <a:grp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2"/>
                  </a:solidFill>
                </a:rPr>
                <a:t>Here you go… </a:t>
              </a:r>
            </a:p>
          </p:txBody>
        </p:sp>
        <p:pic>
          <p:nvPicPr>
            <p:cNvPr id="12" name="Graphic 11" descr="Paperclip">
              <a:extLst>
                <a:ext uri="{FF2B5EF4-FFF2-40B4-BE49-F238E27FC236}">
                  <a16:creationId xmlns:a16="http://schemas.microsoft.com/office/drawing/2014/main" id="{2767671A-1339-47DB-91BD-CCF226E4A8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82832" y="1887763"/>
              <a:ext cx="390299" cy="390299"/>
            </a:xfrm>
            <a:prstGeom prst="rect">
              <a:avLst/>
            </a:prstGeom>
          </p:spPr>
        </p:pic>
      </p:grpSp>
      <p:grpSp>
        <p:nvGrpSpPr>
          <p:cNvPr id="15" name="Group 14" descr="Here you go again">
            <a:extLst>
              <a:ext uri="{FF2B5EF4-FFF2-40B4-BE49-F238E27FC236}">
                <a16:creationId xmlns:a16="http://schemas.microsoft.com/office/drawing/2014/main" id="{4652C47C-5AD5-491E-9689-C82B8D613551}"/>
              </a:ext>
            </a:extLst>
          </p:cNvPr>
          <p:cNvGrpSpPr/>
          <p:nvPr/>
        </p:nvGrpSpPr>
        <p:grpSpPr>
          <a:xfrm>
            <a:off x="3627437" y="3594214"/>
            <a:ext cx="2744447" cy="533400"/>
            <a:chOff x="3933484" y="1816213"/>
            <a:chExt cx="2439647" cy="533400"/>
          </a:xfrm>
          <a:solidFill>
            <a:srgbClr val="8591A1"/>
          </a:solidFill>
        </p:grpSpPr>
        <p:sp>
          <p:nvSpPr>
            <p:cNvPr id="16" name="Speech Bubble: Rectangle with Corners Rounded 15">
              <a:extLst>
                <a:ext uri="{FF2B5EF4-FFF2-40B4-BE49-F238E27FC236}">
                  <a16:creationId xmlns:a16="http://schemas.microsoft.com/office/drawing/2014/main" id="{3E8F4730-5D68-47FE-B778-860B27B76189}"/>
                </a:ext>
              </a:extLst>
            </p:cNvPr>
            <p:cNvSpPr/>
            <p:nvPr/>
          </p:nvSpPr>
          <p:spPr>
            <a:xfrm>
              <a:off x="3933484" y="1816213"/>
              <a:ext cx="2439647" cy="533400"/>
            </a:xfrm>
            <a:prstGeom prst="wedgeRoundRectCallout">
              <a:avLst>
                <a:gd name="adj1" fmla="val 55645"/>
                <a:gd name="adj2" fmla="val -40230"/>
                <a:gd name="adj3" fmla="val 16667"/>
              </a:avLst>
            </a:prstGeom>
            <a:grp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2"/>
                  </a:solidFill>
                </a:rPr>
                <a:t>Here you go again… </a:t>
              </a:r>
            </a:p>
          </p:txBody>
        </p:sp>
        <p:pic>
          <p:nvPicPr>
            <p:cNvPr id="17" name="Graphic 16" descr="Paperclip">
              <a:extLst>
                <a:ext uri="{FF2B5EF4-FFF2-40B4-BE49-F238E27FC236}">
                  <a16:creationId xmlns:a16="http://schemas.microsoft.com/office/drawing/2014/main" id="{33033C5F-4FE9-4D72-8EC1-61276BF5C0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82832" y="1887763"/>
              <a:ext cx="390299" cy="390299"/>
            </a:xfrm>
            <a:prstGeom prst="rect">
              <a:avLst/>
            </a:prstGeom>
          </p:spPr>
        </p:pic>
      </p:grpSp>
      <p:sp>
        <p:nvSpPr>
          <p:cNvPr id="25" name="Rectangle 24">
            <a:extLst>
              <a:ext uri="{FF2B5EF4-FFF2-40B4-BE49-F238E27FC236}">
                <a16:creationId xmlns:a16="http://schemas.microsoft.com/office/drawing/2014/main" id="{988A2C88-4D5A-4DE6-9026-21F0EA69D213}"/>
              </a:ext>
            </a:extLst>
          </p:cNvPr>
          <p:cNvSpPr/>
          <p:nvPr/>
        </p:nvSpPr>
        <p:spPr>
          <a:xfrm>
            <a:off x="6675437" y="68262"/>
            <a:ext cx="5486400" cy="2585323"/>
          </a:xfrm>
          <a:prstGeom prst="rect">
            <a:avLst/>
          </a:prstGeom>
        </p:spPr>
        <p:txBody>
          <a:bodyPr wrap="square">
            <a:spAutoFit/>
          </a:bodyPr>
          <a:lstStyle/>
          <a:p>
            <a:r>
              <a:rPr lang="en-US" sz="1600">
                <a:solidFill>
                  <a:srgbClr val="008000"/>
                </a:solidFill>
                <a:latin typeface="Consolas" panose="020B0609020204030204" pitchFamily="49" charset="0"/>
              </a:rPr>
              <a:t>--</a:t>
            </a:r>
            <a:endParaRPr lang="en-US" sz="1600">
              <a:solidFill>
                <a:srgbClr val="000000"/>
              </a:solidFill>
              <a:latin typeface="Consolas" panose="020B0609020204030204" pitchFamily="49" charset="0"/>
            </a:endParaRPr>
          </a:p>
          <a:p>
            <a:r>
              <a:rPr lang="en-US" sz="1600">
                <a:solidFill>
                  <a:srgbClr val="008000"/>
                </a:solidFill>
                <a:latin typeface="Consolas" panose="020B0609020204030204" pitchFamily="49" charset="0"/>
              </a:rPr>
              <a:t>-- Prepared by Cookie Monster</a:t>
            </a:r>
            <a:endParaRPr lang="en-US" sz="1600">
              <a:solidFill>
                <a:srgbClr val="000000"/>
              </a:solidFill>
              <a:latin typeface="Consolas" panose="020B0609020204030204" pitchFamily="49" charset="0"/>
            </a:endParaRPr>
          </a:p>
          <a:p>
            <a:r>
              <a:rPr lang="en-US" sz="1600">
                <a:solidFill>
                  <a:srgbClr val="008000"/>
                </a:solidFill>
                <a:latin typeface="Consolas" panose="020B0609020204030204" pitchFamily="49" charset="0"/>
              </a:rPr>
              <a:t>-- 2020.03.01</a:t>
            </a:r>
            <a:endParaRPr lang="en-US" sz="1600">
              <a:solidFill>
                <a:srgbClr val="000000"/>
              </a:solidFill>
              <a:latin typeface="Consolas" panose="020B0609020204030204" pitchFamily="49" charset="0"/>
            </a:endParaRPr>
          </a:p>
          <a:p>
            <a:r>
              <a:rPr lang="en-US" sz="1600">
                <a:solidFill>
                  <a:srgbClr val="008000"/>
                </a:solidFill>
                <a:latin typeface="Consolas" panose="020B0609020204030204" pitchFamily="49" charset="0"/>
              </a:rPr>
              <a:t>-- Question from Marketing about how much we sell and what's the shorter manufacturing time. </a:t>
            </a:r>
            <a:endParaRPr lang="en-US" sz="1600">
              <a:solidFill>
                <a:srgbClr val="000000"/>
              </a:solidFill>
              <a:latin typeface="Consolas" panose="020B0609020204030204" pitchFamily="49" charset="0"/>
            </a:endParaRPr>
          </a:p>
          <a:p>
            <a:r>
              <a:rPr lang="en-US" sz="1600">
                <a:solidFill>
                  <a:srgbClr val="008000"/>
                </a:solidFill>
                <a:latin typeface="Consolas" panose="020B0609020204030204" pitchFamily="49" charset="0"/>
              </a:rPr>
              <a:t>--</a:t>
            </a:r>
            <a:endParaRPr lang="en-US" sz="1600">
              <a:solidFill>
                <a:srgbClr val="000000"/>
              </a:solidFill>
              <a:latin typeface="Consolas" panose="020B0609020204030204" pitchFamily="49" charset="0"/>
            </a:endParaRPr>
          </a:p>
          <a:p>
            <a:endParaRPr lang="en-US" sz="1600">
              <a:solidFill>
                <a:srgbClr val="000000"/>
              </a:solidFill>
              <a:latin typeface="Consolas" panose="020B0609020204030204" pitchFamily="49" charset="0"/>
            </a:endParaRPr>
          </a:p>
          <a:p>
            <a:r>
              <a:rPr lang="en-US" sz="1600">
                <a:solidFill>
                  <a:srgbClr val="0000FF"/>
                </a:solidFill>
                <a:latin typeface="Consolas" panose="020B0609020204030204" pitchFamily="49" charset="0"/>
              </a:rPr>
              <a:t>SELECT</a:t>
            </a:r>
            <a:r>
              <a:rPr lang="en-US" sz="1600">
                <a:solidFill>
                  <a:srgbClr val="000000"/>
                </a:solidFill>
                <a:latin typeface="Consolas" panose="020B0609020204030204" pitchFamily="49" charset="0"/>
              </a:rPr>
              <a:t> </a:t>
            </a:r>
            <a:r>
              <a:rPr lang="en-US" sz="1600">
                <a:solidFill>
                  <a:srgbClr val="0000FF"/>
                </a:solidFill>
                <a:latin typeface="Consolas" panose="020B0609020204030204" pitchFamily="49" charset="0"/>
              </a:rPr>
              <a:t>TOP</a:t>
            </a:r>
            <a:r>
              <a:rPr lang="en-US" sz="1600">
                <a:solidFill>
                  <a:srgbClr val="000000"/>
                </a:solidFill>
                <a:latin typeface="Consolas" panose="020B0609020204030204" pitchFamily="49" charset="0"/>
              </a:rPr>
              <a:t> 10 </a:t>
            </a:r>
            <a:r>
              <a:rPr lang="en-US" sz="1600">
                <a:solidFill>
                  <a:srgbClr val="808080"/>
                </a:solidFill>
                <a:latin typeface="Consolas" panose="020B0609020204030204" pitchFamily="49" charset="0"/>
              </a:rPr>
              <a:t>*</a:t>
            </a:r>
            <a:endParaRPr lang="en-US" sz="1600">
              <a:solidFill>
                <a:srgbClr val="000000"/>
              </a:solidFill>
              <a:latin typeface="Consolas" panose="020B0609020204030204" pitchFamily="49" charset="0"/>
            </a:endParaRPr>
          </a:p>
          <a:p>
            <a:r>
              <a:rPr lang="en-US" sz="1600">
                <a:solidFill>
                  <a:srgbClr val="0000FF"/>
                </a:solidFill>
                <a:latin typeface="Consolas" panose="020B0609020204030204" pitchFamily="49" charset="0"/>
              </a:rPr>
              <a:t>FROM</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Production</a:t>
            </a:r>
            <a:r>
              <a:rPr lang="en-US" sz="1600" err="1">
                <a:solidFill>
                  <a:srgbClr val="808080"/>
                </a:solidFill>
                <a:latin typeface="Consolas" panose="020B0609020204030204" pitchFamily="49" charset="0"/>
              </a:rPr>
              <a:t>.</a:t>
            </a:r>
            <a:r>
              <a:rPr lang="en-US" sz="1600" err="1">
                <a:solidFill>
                  <a:srgbClr val="000000"/>
                </a:solidFill>
                <a:latin typeface="Consolas" panose="020B0609020204030204" pitchFamily="49" charset="0"/>
              </a:rPr>
              <a:t>Product</a:t>
            </a:r>
            <a:endParaRPr lang="en-US" sz="1600">
              <a:solidFill>
                <a:srgbClr val="000000"/>
              </a:solidFill>
              <a:latin typeface="Consolas" panose="020B0609020204030204" pitchFamily="49" charset="0"/>
            </a:endParaRPr>
          </a:p>
          <a:p>
            <a:r>
              <a:rPr lang="en-US" sz="1600">
                <a:solidFill>
                  <a:srgbClr val="0000FF"/>
                </a:solidFill>
                <a:latin typeface="Consolas" panose="020B0609020204030204" pitchFamily="49" charset="0"/>
              </a:rPr>
              <a:t>ORDER</a:t>
            </a:r>
            <a:r>
              <a:rPr lang="en-US" sz="1600">
                <a:solidFill>
                  <a:srgbClr val="000000"/>
                </a:solidFill>
                <a:latin typeface="Consolas" panose="020B0609020204030204" pitchFamily="49" charset="0"/>
              </a:rPr>
              <a:t> </a:t>
            </a:r>
            <a:r>
              <a:rPr lang="en-US" sz="1600">
                <a:solidFill>
                  <a:srgbClr val="0000FF"/>
                </a:solidFill>
                <a:latin typeface="Consolas" panose="020B0609020204030204" pitchFamily="49" charset="0"/>
              </a:rPr>
              <a:t>BY</a:t>
            </a:r>
            <a:r>
              <a:rPr lang="en-US" sz="1600">
                <a:solidFill>
                  <a:srgbClr val="000000"/>
                </a:solidFill>
                <a:latin typeface="Consolas" panose="020B0609020204030204" pitchFamily="49" charset="0"/>
              </a:rPr>
              <a:t> </a:t>
            </a:r>
            <a:r>
              <a:rPr lang="en-US" sz="1600">
                <a:solidFill>
                  <a:srgbClr val="0000FF"/>
                </a:solidFill>
                <a:latin typeface="Consolas" panose="020B0609020204030204" pitchFamily="49" charset="0"/>
              </a:rPr>
              <a:t>Name</a:t>
            </a:r>
            <a:r>
              <a:rPr lang="en-US" sz="1600">
                <a:solidFill>
                  <a:srgbClr val="000000"/>
                </a:solidFill>
                <a:latin typeface="Consolas" panose="020B0609020204030204" pitchFamily="49" charset="0"/>
              </a:rPr>
              <a:t> </a:t>
            </a:r>
            <a:r>
              <a:rPr lang="en-US" sz="1600">
                <a:solidFill>
                  <a:srgbClr val="0000FF"/>
                </a:solidFill>
                <a:latin typeface="Consolas" panose="020B0609020204030204" pitchFamily="49" charset="0"/>
              </a:rPr>
              <a:t>ASC</a:t>
            </a:r>
            <a:r>
              <a:rPr lang="en-US" sz="1600">
                <a:solidFill>
                  <a:srgbClr val="808080"/>
                </a:solidFill>
                <a:latin typeface="Consolas" panose="020B0609020204030204" pitchFamily="49" charset="0"/>
              </a:rPr>
              <a:t>;</a:t>
            </a:r>
            <a:endParaRPr lang="en-US" sz="1600">
              <a:solidFill>
                <a:srgbClr val="000000"/>
              </a:solidFill>
              <a:latin typeface="Consolas" panose="020B0609020204030204" pitchFamily="49" charset="0"/>
            </a:endParaRPr>
          </a:p>
        </p:txBody>
      </p:sp>
      <p:sp>
        <p:nvSpPr>
          <p:cNvPr id="26" name="Rectangle 25">
            <a:extLst>
              <a:ext uri="{FF2B5EF4-FFF2-40B4-BE49-F238E27FC236}">
                <a16:creationId xmlns:a16="http://schemas.microsoft.com/office/drawing/2014/main" id="{A605B43B-C636-442A-AAE4-25A68563DC9F}"/>
              </a:ext>
            </a:extLst>
          </p:cNvPr>
          <p:cNvSpPr/>
          <p:nvPr/>
        </p:nvSpPr>
        <p:spPr>
          <a:xfrm>
            <a:off x="6702425" y="2668283"/>
            <a:ext cx="6216650" cy="2339102"/>
          </a:xfrm>
          <a:prstGeom prst="rect">
            <a:avLst/>
          </a:prstGeom>
        </p:spPr>
        <p:txBody>
          <a:bodyPr>
            <a:spAutoFit/>
          </a:bodyPr>
          <a:lstStyle/>
          <a:p>
            <a:r>
              <a:rPr lang="en-US" sz="1600">
                <a:solidFill>
                  <a:srgbClr val="008000"/>
                </a:solidFill>
                <a:latin typeface="Consolas" panose="020B0609020204030204" pitchFamily="49" charset="0"/>
              </a:rPr>
              <a:t>-- Get Product List with fast manufacture days.</a:t>
            </a:r>
            <a:endParaRPr lang="en-US" sz="1600">
              <a:solidFill>
                <a:srgbClr val="000000"/>
              </a:solidFill>
              <a:latin typeface="Consolas" panose="020B0609020204030204" pitchFamily="49" charset="0"/>
            </a:endParaRPr>
          </a:p>
          <a:p>
            <a:r>
              <a:rPr lang="en-US" sz="1600">
                <a:solidFill>
                  <a:srgbClr val="0000FF"/>
                </a:solidFill>
                <a:latin typeface="Consolas" panose="020B0609020204030204" pitchFamily="49" charset="0"/>
              </a:rPr>
              <a:t>SELECT</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p</a:t>
            </a:r>
            <a:r>
              <a:rPr lang="en-US" sz="1600" err="1">
                <a:solidFill>
                  <a:srgbClr val="808080"/>
                </a:solidFill>
                <a:latin typeface="Consolas" panose="020B0609020204030204" pitchFamily="49" charset="0"/>
              </a:rPr>
              <a:t>.</a:t>
            </a:r>
            <a:r>
              <a:rPr lang="en-US" sz="1600" err="1">
                <a:solidFill>
                  <a:srgbClr val="0000FF"/>
                </a:solidFill>
                <a:latin typeface="Consolas" panose="020B0609020204030204" pitchFamily="49" charset="0"/>
              </a:rPr>
              <a:t>Name</a:t>
            </a:r>
            <a:r>
              <a:rPr lang="en-US" sz="1600">
                <a:solidFill>
                  <a:srgbClr val="000000"/>
                </a:solidFill>
                <a:latin typeface="Consolas" panose="020B0609020204030204" pitchFamily="49" charset="0"/>
              </a:rPr>
              <a:t> </a:t>
            </a:r>
            <a:r>
              <a:rPr lang="en-US" sz="1600">
                <a:solidFill>
                  <a:srgbClr val="0000FF"/>
                </a:solidFill>
                <a:latin typeface="Consolas" panose="020B0609020204030204" pitchFamily="49" charset="0"/>
              </a:rPr>
              <a:t>as</a:t>
            </a:r>
            <a:r>
              <a:rPr lang="en-US" sz="1600">
                <a:solidFill>
                  <a:srgbClr val="000000"/>
                </a:solidFill>
                <a:latin typeface="Consolas" panose="020B0609020204030204" pitchFamily="49" charset="0"/>
              </a:rPr>
              <a:t> ProductName</a:t>
            </a:r>
          </a:p>
          <a:p>
            <a:r>
              <a:rPr lang="en-US" sz="1600">
                <a:solidFill>
                  <a:srgbClr val="808080"/>
                </a:solidFill>
                <a:latin typeface="Consolas" panose="020B0609020204030204" pitchFamily="49" charset="0"/>
              </a:rPr>
              <a:t>,</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p</a:t>
            </a:r>
            <a:r>
              <a:rPr lang="en-US" sz="1600" err="1">
                <a:solidFill>
                  <a:srgbClr val="808080"/>
                </a:solidFill>
                <a:latin typeface="Consolas" panose="020B0609020204030204" pitchFamily="49" charset="0"/>
              </a:rPr>
              <a:t>.</a:t>
            </a:r>
            <a:r>
              <a:rPr lang="en-US" sz="1600" err="1">
                <a:solidFill>
                  <a:srgbClr val="000000"/>
                </a:solidFill>
                <a:latin typeface="Consolas" panose="020B0609020204030204" pitchFamily="49" charset="0"/>
              </a:rPr>
              <a:t>ProductNumber</a:t>
            </a:r>
            <a:endParaRPr lang="en-US" sz="1600">
              <a:solidFill>
                <a:srgbClr val="000000"/>
              </a:solidFill>
              <a:latin typeface="Consolas" panose="020B0609020204030204" pitchFamily="49" charset="0"/>
            </a:endParaRPr>
          </a:p>
          <a:p>
            <a:r>
              <a:rPr lang="en-US" sz="1600">
                <a:solidFill>
                  <a:srgbClr val="808080"/>
                </a:solidFill>
                <a:latin typeface="Consolas" panose="020B0609020204030204" pitchFamily="49" charset="0"/>
              </a:rPr>
              <a:t>,</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p</a:t>
            </a:r>
            <a:r>
              <a:rPr lang="en-US" sz="1600" err="1">
                <a:solidFill>
                  <a:srgbClr val="808080"/>
                </a:solidFill>
                <a:latin typeface="Consolas" panose="020B0609020204030204" pitchFamily="49" charset="0"/>
              </a:rPr>
              <a:t>.</a:t>
            </a:r>
            <a:r>
              <a:rPr lang="en-US" sz="1600" err="1">
                <a:solidFill>
                  <a:srgbClr val="000000"/>
                </a:solidFill>
                <a:latin typeface="Consolas" panose="020B0609020204030204" pitchFamily="49" charset="0"/>
              </a:rPr>
              <a:t>ListPrice</a:t>
            </a:r>
            <a:r>
              <a:rPr lang="en-US" sz="1600">
                <a:solidFill>
                  <a:srgbClr val="000000"/>
                </a:solidFill>
                <a:latin typeface="Consolas" panose="020B0609020204030204" pitchFamily="49" charset="0"/>
              </a:rPr>
              <a:t> </a:t>
            </a:r>
            <a:r>
              <a:rPr lang="en-US" sz="1600">
                <a:solidFill>
                  <a:srgbClr val="0000FF"/>
                </a:solidFill>
                <a:latin typeface="Consolas" panose="020B0609020204030204" pitchFamily="49" charset="0"/>
              </a:rPr>
              <a:t>AS</a:t>
            </a:r>
            <a:r>
              <a:rPr lang="en-US" sz="1600">
                <a:solidFill>
                  <a:srgbClr val="000000"/>
                </a:solidFill>
                <a:latin typeface="Consolas" panose="020B0609020204030204" pitchFamily="49" charset="0"/>
              </a:rPr>
              <a:t> Price</a:t>
            </a:r>
          </a:p>
          <a:p>
            <a:r>
              <a:rPr lang="en-US" sz="1600">
                <a:solidFill>
                  <a:srgbClr val="808080"/>
                </a:solidFill>
                <a:latin typeface="Consolas" panose="020B0609020204030204" pitchFamily="49" charset="0"/>
              </a:rPr>
              <a:t>,</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p</a:t>
            </a:r>
            <a:r>
              <a:rPr lang="en-US" sz="1600" err="1">
                <a:solidFill>
                  <a:srgbClr val="808080"/>
                </a:solidFill>
                <a:latin typeface="Consolas" panose="020B0609020204030204" pitchFamily="49" charset="0"/>
              </a:rPr>
              <a:t>.</a:t>
            </a:r>
            <a:r>
              <a:rPr lang="en-US" sz="1600" err="1">
                <a:solidFill>
                  <a:srgbClr val="000000"/>
                </a:solidFill>
                <a:latin typeface="Consolas" panose="020B0609020204030204" pitchFamily="49" charset="0"/>
              </a:rPr>
              <a:t>DaysToManufacture</a:t>
            </a:r>
            <a:endParaRPr lang="en-US" sz="1600">
              <a:solidFill>
                <a:srgbClr val="000000"/>
              </a:solidFill>
              <a:latin typeface="Consolas" panose="020B0609020204030204" pitchFamily="49" charset="0"/>
            </a:endParaRPr>
          </a:p>
          <a:p>
            <a:r>
              <a:rPr lang="en-US" sz="1600">
                <a:solidFill>
                  <a:srgbClr val="0000FF"/>
                </a:solidFill>
                <a:latin typeface="Consolas" panose="020B0609020204030204" pitchFamily="49" charset="0"/>
              </a:rPr>
              <a:t>FROM</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Production</a:t>
            </a:r>
            <a:r>
              <a:rPr lang="en-US" sz="1600" err="1">
                <a:solidFill>
                  <a:srgbClr val="808080"/>
                </a:solidFill>
                <a:latin typeface="Consolas" panose="020B0609020204030204" pitchFamily="49" charset="0"/>
              </a:rPr>
              <a:t>.</a:t>
            </a:r>
            <a:r>
              <a:rPr lang="en-US" sz="1600" err="1">
                <a:solidFill>
                  <a:srgbClr val="000000"/>
                </a:solidFill>
                <a:latin typeface="Consolas" panose="020B0609020204030204" pitchFamily="49" charset="0"/>
              </a:rPr>
              <a:t>Product</a:t>
            </a:r>
            <a:r>
              <a:rPr lang="en-US" sz="1600">
                <a:solidFill>
                  <a:srgbClr val="000000"/>
                </a:solidFill>
                <a:latin typeface="Consolas" panose="020B0609020204030204" pitchFamily="49" charset="0"/>
              </a:rPr>
              <a:t> p</a:t>
            </a:r>
          </a:p>
          <a:p>
            <a:r>
              <a:rPr lang="en-US" sz="1600">
                <a:solidFill>
                  <a:srgbClr val="0000FF"/>
                </a:solidFill>
                <a:latin typeface="Consolas" panose="020B0609020204030204" pitchFamily="49" charset="0"/>
              </a:rPr>
              <a:t>WHERE</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p</a:t>
            </a:r>
            <a:r>
              <a:rPr lang="en-US" sz="1600" err="1">
                <a:solidFill>
                  <a:srgbClr val="808080"/>
                </a:solidFill>
                <a:latin typeface="Consolas" panose="020B0609020204030204" pitchFamily="49" charset="0"/>
              </a:rPr>
              <a:t>.</a:t>
            </a:r>
            <a:r>
              <a:rPr lang="en-US" sz="1600" err="1">
                <a:solidFill>
                  <a:srgbClr val="000000"/>
                </a:solidFill>
                <a:latin typeface="Consolas" panose="020B0609020204030204" pitchFamily="49" charset="0"/>
              </a:rPr>
              <a:t>DaysToManufacture</a:t>
            </a:r>
            <a:r>
              <a:rPr lang="en-US" sz="1600">
                <a:solidFill>
                  <a:srgbClr val="000000"/>
                </a:solidFill>
                <a:latin typeface="Consolas" panose="020B0609020204030204" pitchFamily="49" charset="0"/>
              </a:rPr>
              <a:t> </a:t>
            </a:r>
            <a:r>
              <a:rPr lang="en-US" sz="1600">
                <a:solidFill>
                  <a:srgbClr val="808080"/>
                </a:solidFill>
                <a:latin typeface="Consolas" panose="020B0609020204030204" pitchFamily="49" charset="0"/>
              </a:rPr>
              <a:t>&lt;</a:t>
            </a:r>
            <a:r>
              <a:rPr lang="en-US" sz="1600">
                <a:solidFill>
                  <a:srgbClr val="000000"/>
                </a:solidFill>
                <a:latin typeface="Consolas" panose="020B0609020204030204" pitchFamily="49" charset="0"/>
              </a:rPr>
              <a:t> 4</a:t>
            </a:r>
          </a:p>
          <a:p>
            <a:r>
              <a:rPr lang="en-US" sz="1600">
                <a:solidFill>
                  <a:srgbClr val="0000FF"/>
                </a:solidFill>
                <a:latin typeface="Consolas" panose="020B0609020204030204" pitchFamily="49" charset="0"/>
              </a:rPr>
              <a:t>GO</a:t>
            </a:r>
            <a:endParaRPr lang="en-US" sz="1600">
              <a:solidFill>
                <a:srgbClr val="000000"/>
              </a:solidFill>
              <a:latin typeface="Consolas" panose="020B0609020204030204" pitchFamily="49" charset="0"/>
            </a:endParaRPr>
          </a:p>
        </p:txBody>
      </p:sp>
      <p:grpSp>
        <p:nvGrpSpPr>
          <p:cNvPr id="30" name="Group 29">
            <a:extLst>
              <a:ext uri="{FF2B5EF4-FFF2-40B4-BE49-F238E27FC236}">
                <a16:creationId xmlns:a16="http://schemas.microsoft.com/office/drawing/2014/main" id="{0E23D9C3-6496-4BE9-878B-D049E809B035}"/>
              </a:ext>
              <a:ext uri="{C183D7F6-B498-43B3-948B-1728B52AA6E4}">
                <adec:decorative xmlns:adec="http://schemas.microsoft.com/office/drawing/2017/decorative" val="1"/>
              </a:ext>
            </a:extLst>
          </p:cNvPr>
          <p:cNvGrpSpPr/>
          <p:nvPr/>
        </p:nvGrpSpPr>
        <p:grpSpPr>
          <a:xfrm>
            <a:off x="10115095" y="3455194"/>
            <a:ext cx="914400" cy="914400"/>
            <a:chOff x="9952037" y="1737563"/>
            <a:chExt cx="914400" cy="914400"/>
          </a:xfrm>
        </p:grpSpPr>
        <p:pic>
          <p:nvPicPr>
            <p:cNvPr id="28" name="Picture 27" descr="A picture containing clock&#10;&#10;Description automatically generated">
              <a:extLst>
                <a:ext uri="{FF2B5EF4-FFF2-40B4-BE49-F238E27FC236}">
                  <a16:creationId xmlns:a16="http://schemas.microsoft.com/office/drawing/2014/main" id="{BC6DE93D-E25B-4821-BC09-64B3351B673F}"/>
                </a:ext>
              </a:extLst>
            </p:cNvPr>
            <p:cNvPicPr>
              <a:picLocks noChangeAspect="1"/>
            </p:cNvPicPr>
            <p:nvPr/>
          </p:nvPicPr>
          <p:blipFill>
            <a:blip r:embed="rId6"/>
            <a:stretch>
              <a:fillRect/>
            </a:stretch>
          </p:blipFill>
          <p:spPr>
            <a:xfrm>
              <a:off x="9952037" y="1737563"/>
              <a:ext cx="914400" cy="914400"/>
            </a:xfrm>
            <a:prstGeom prst="rect">
              <a:avLst/>
            </a:prstGeom>
          </p:spPr>
        </p:pic>
        <p:sp>
          <p:nvSpPr>
            <p:cNvPr id="29" name="Oval 28">
              <a:extLst>
                <a:ext uri="{FF2B5EF4-FFF2-40B4-BE49-F238E27FC236}">
                  <a16:creationId xmlns:a16="http://schemas.microsoft.com/office/drawing/2014/main" id="{5D62AD04-91CB-4816-85B2-4BFD0F425986}"/>
                </a:ext>
              </a:extLst>
            </p:cNvPr>
            <p:cNvSpPr/>
            <p:nvPr/>
          </p:nvSpPr>
          <p:spPr>
            <a:xfrm>
              <a:off x="10637837" y="1887763"/>
              <a:ext cx="228600" cy="237899"/>
            </a:xfrm>
            <a:prstGeom prst="ellipse">
              <a:avLst/>
            </a:prstGeom>
            <a:solidFill>
              <a:srgbClr val="0E7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2"/>
                  </a:solidFill>
                </a:rPr>
                <a:t>1</a:t>
              </a:r>
            </a:p>
          </p:txBody>
        </p:sp>
      </p:grpSp>
      <p:grpSp>
        <p:nvGrpSpPr>
          <p:cNvPr id="32" name="Group 31">
            <a:extLst>
              <a:ext uri="{FF2B5EF4-FFF2-40B4-BE49-F238E27FC236}">
                <a16:creationId xmlns:a16="http://schemas.microsoft.com/office/drawing/2014/main" id="{F3CBB999-F2E8-4B15-98A4-5C0FC5EDAF70}"/>
              </a:ext>
              <a:ext uri="{C183D7F6-B498-43B3-948B-1728B52AA6E4}">
                <adec:decorative xmlns:adec="http://schemas.microsoft.com/office/drawing/2017/decorative" val="1"/>
              </a:ext>
            </a:extLst>
          </p:cNvPr>
          <p:cNvGrpSpPr/>
          <p:nvPr/>
        </p:nvGrpSpPr>
        <p:grpSpPr>
          <a:xfrm>
            <a:off x="10115095" y="4582218"/>
            <a:ext cx="914400" cy="914400"/>
            <a:chOff x="9952037" y="1737563"/>
            <a:chExt cx="914400" cy="914400"/>
          </a:xfrm>
        </p:grpSpPr>
        <p:pic>
          <p:nvPicPr>
            <p:cNvPr id="33" name="Picture 32" descr="A picture containing clock&#10;&#10;Description automatically generated">
              <a:extLst>
                <a:ext uri="{FF2B5EF4-FFF2-40B4-BE49-F238E27FC236}">
                  <a16:creationId xmlns:a16="http://schemas.microsoft.com/office/drawing/2014/main" id="{BD692987-6025-4EEE-A737-6C8EB10B5EAD}"/>
                </a:ext>
              </a:extLst>
            </p:cNvPr>
            <p:cNvPicPr>
              <a:picLocks noChangeAspect="1"/>
            </p:cNvPicPr>
            <p:nvPr/>
          </p:nvPicPr>
          <p:blipFill>
            <a:blip r:embed="rId6"/>
            <a:stretch>
              <a:fillRect/>
            </a:stretch>
          </p:blipFill>
          <p:spPr>
            <a:xfrm>
              <a:off x="9952037" y="1737563"/>
              <a:ext cx="914400" cy="914400"/>
            </a:xfrm>
            <a:prstGeom prst="rect">
              <a:avLst/>
            </a:prstGeom>
          </p:spPr>
        </p:pic>
        <p:sp>
          <p:nvSpPr>
            <p:cNvPr id="34" name="Oval 33">
              <a:extLst>
                <a:ext uri="{FF2B5EF4-FFF2-40B4-BE49-F238E27FC236}">
                  <a16:creationId xmlns:a16="http://schemas.microsoft.com/office/drawing/2014/main" id="{30C8D74E-86E3-49A8-BF4B-A039E5A96EC7}"/>
                </a:ext>
              </a:extLst>
            </p:cNvPr>
            <p:cNvSpPr/>
            <p:nvPr/>
          </p:nvSpPr>
          <p:spPr>
            <a:xfrm>
              <a:off x="10637837" y="1887763"/>
              <a:ext cx="228600" cy="237899"/>
            </a:xfrm>
            <a:prstGeom prst="ellipse">
              <a:avLst/>
            </a:prstGeom>
            <a:solidFill>
              <a:srgbClr val="0E7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2"/>
                  </a:solidFill>
                </a:rPr>
                <a:t>2</a:t>
              </a:r>
            </a:p>
          </p:txBody>
        </p:sp>
      </p:grpSp>
      <p:sp>
        <p:nvSpPr>
          <p:cNvPr id="36" name="Speech Bubble: Rectangle with Corners Rounded 35">
            <a:extLst>
              <a:ext uri="{FF2B5EF4-FFF2-40B4-BE49-F238E27FC236}">
                <a16:creationId xmlns:a16="http://schemas.microsoft.com/office/drawing/2014/main" id="{E0AABD63-F725-48AD-B062-8A2B1B7A15A5}"/>
              </a:ext>
            </a:extLst>
          </p:cNvPr>
          <p:cNvSpPr/>
          <p:nvPr/>
        </p:nvSpPr>
        <p:spPr>
          <a:xfrm>
            <a:off x="655637" y="4240664"/>
            <a:ext cx="4495800" cy="475798"/>
          </a:xfrm>
          <a:prstGeom prst="wedgeRoundRectCallout">
            <a:avLst>
              <a:gd name="adj1" fmla="val -55554"/>
              <a:gd name="adj2" fmla="val -46813"/>
              <a:gd name="adj3" fmla="val 16667"/>
            </a:avLst>
          </a:prstGeom>
          <a:solidFill>
            <a:schemeClr val="bg1">
              <a:lumMod val="50000"/>
            </a:schemeClr>
          </a:solid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a:solidFill>
                  <a:schemeClr val="bg2"/>
                </a:solidFill>
              </a:rPr>
              <a:t>Thanks! This is for the last quarter, right? </a:t>
            </a:r>
          </a:p>
        </p:txBody>
      </p:sp>
      <p:sp>
        <p:nvSpPr>
          <p:cNvPr id="37" name="Speech Bubble: Rectangle with Corners Rounded 36">
            <a:extLst>
              <a:ext uri="{FF2B5EF4-FFF2-40B4-BE49-F238E27FC236}">
                <a16:creationId xmlns:a16="http://schemas.microsoft.com/office/drawing/2014/main" id="{2829BE9D-DCCE-4089-96A0-D46557148B42}"/>
              </a:ext>
            </a:extLst>
          </p:cNvPr>
          <p:cNvSpPr/>
          <p:nvPr/>
        </p:nvSpPr>
        <p:spPr>
          <a:xfrm>
            <a:off x="2941637" y="4850264"/>
            <a:ext cx="3440678" cy="475798"/>
          </a:xfrm>
          <a:prstGeom prst="wedgeRoundRectCallout">
            <a:avLst>
              <a:gd name="adj1" fmla="val 55645"/>
              <a:gd name="adj2" fmla="val -40230"/>
              <a:gd name="adj3" fmla="val 16667"/>
            </a:avLst>
          </a:prstGeom>
          <a:solidFill>
            <a:srgbClr val="8591A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solidFill>
                  <a:schemeClr val="bg2"/>
                </a:solidFill>
              </a:rPr>
              <a:t>Do you mean sold products?</a:t>
            </a:r>
          </a:p>
        </p:txBody>
      </p:sp>
    </p:spTree>
    <p:extLst>
      <p:ext uri="{BB962C8B-B14F-4D97-AF65-F5344CB8AC3E}">
        <p14:creationId xmlns:p14="http://schemas.microsoft.com/office/powerpoint/2010/main" val="1824864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100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up)">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up)">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64" presetClass="path" presetSubtype="0" accel="50000" decel="50000" fill="hold" grpId="1" nodeType="clickEffect">
                                  <p:stCondLst>
                                    <p:cond delay="0"/>
                                  </p:stCondLst>
                                  <p:childTnLst>
                                    <p:animMotion origin="layout" path="M 1.99132E-7 2.51021E-6 L 1.99132E-7 -0.42442 " pathEditMode="relative" rAng="0" ptsTypes="AA">
                                      <p:cBhvr>
                                        <p:cTn id="40" dur="2000" fill="hold"/>
                                        <p:tgtEl>
                                          <p:spTgt spid="25"/>
                                        </p:tgtEl>
                                        <p:attrNameLst>
                                          <p:attrName>ppt_x</p:attrName>
                                          <p:attrName>ppt_y</p:attrName>
                                        </p:attrNameLst>
                                      </p:cBhvr>
                                      <p:rCtr x="0" y="-21221"/>
                                    </p:animMotion>
                                  </p:childTnLst>
                                </p:cTn>
                              </p:par>
                              <p:par>
                                <p:cTn id="41" presetID="64" presetClass="path" presetSubtype="0" accel="50000" decel="50000" fill="hold" grpId="1" nodeType="withEffect">
                                  <p:stCondLst>
                                    <p:cond delay="0"/>
                                  </p:stCondLst>
                                  <p:childTnLst>
                                    <p:animMotion origin="layout" path="M 9.67577E-7 -1.31639E-7 L -0.00217 -0.41897 " pathEditMode="relative" rAng="0" ptsTypes="AA">
                                      <p:cBhvr>
                                        <p:cTn id="42" dur="2000" fill="hold"/>
                                        <p:tgtEl>
                                          <p:spTgt spid="26"/>
                                        </p:tgtEl>
                                        <p:attrNameLst>
                                          <p:attrName>ppt_x</p:attrName>
                                          <p:attrName>ppt_y</p:attrName>
                                        </p:attrNameLst>
                                      </p:cBhvr>
                                      <p:rCtr x="-115" y="-20949"/>
                                    </p:animMotion>
                                  </p:childTnLst>
                                </p:cTn>
                              </p:par>
                              <p:par>
                                <p:cTn id="43" presetID="64" presetClass="path" presetSubtype="0" accel="50000" decel="50000" fill="hold" nodeType="withEffect">
                                  <p:stCondLst>
                                    <p:cond delay="0"/>
                                  </p:stCondLst>
                                  <p:childTnLst>
                                    <p:animMotion origin="layout" path="M -4.13582E-7 -4.36677E-6 L -0.00089 -0.39151 " pathEditMode="relative" rAng="0" ptsTypes="AA">
                                      <p:cBhvr>
                                        <p:cTn id="44" dur="2000" fill="hold"/>
                                        <p:tgtEl>
                                          <p:spTgt spid="30"/>
                                        </p:tgtEl>
                                        <p:attrNameLst>
                                          <p:attrName>ppt_x</p:attrName>
                                          <p:attrName>ppt_y</p:attrName>
                                        </p:attrNameLst>
                                      </p:cBhvr>
                                      <p:rCtr x="-51" y="-19587"/>
                                    </p:animMotion>
                                  </p:childTnLst>
                                </p:cTn>
                              </p:par>
                            </p:childTnLst>
                          </p:cTn>
                        </p:par>
                        <p:par>
                          <p:cTn id="45" fill="hold">
                            <p:stCondLst>
                              <p:cond delay="2000"/>
                            </p:stCondLst>
                            <p:childTnLst>
                              <p:par>
                                <p:cTn id="46" presetID="22" presetClass="entr" presetSubtype="1" fill="hold" grpId="0" nodeType="after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wipe(up)">
                                      <p:cBhvr>
                                        <p:cTn id="48" dur="500"/>
                                        <p:tgtEl>
                                          <p:spTgt spid="31"/>
                                        </p:tgtEl>
                                      </p:cBhvr>
                                    </p:animEffect>
                                  </p:childTnLst>
                                </p:cTn>
                              </p:par>
                            </p:childTnLst>
                          </p:cTn>
                        </p:par>
                        <p:par>
                          <p:cTn id="49" fill="hold">
                            <p:stCondLst>
                              <p:cond delay="2500"/>
                            </p:stCondLst>
                            <p:childTnLst>
                              <p:par>
                                <p:cTn id="50" presetID="1" presetClass="entr" presetSubtype="0" fill="hold" nodeType="afterEffect">
                                  <p:stCondLst>
                                    <p:cond delay="0"/>
                                  </p:stCondLst>
                                  <p:childTnLst>
                                    <p:set>
                                      <p:cBhvr>
                                        <p:cTn id="51" dur="1" fill="hold">
                                          <p:stCondLst>
                                            <p:cond delay="0"/>
                                          </p:stCondLst>
                                        </p:cTn>
                                        <p:tgtEl>
                                          <p:spTgt spid="3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5"/>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 grpId="0" animBg="1"/>
      <p:bldP spid="5" grpId="0" animBg="1"/>
      <p:bldP spid="8" grpId="0" animBg="1"/>
      <p:bldP spid="9" grpId="0" animBg="1"/>
      <p:bldP spid="25" grpId="0"/>
      <p:bldP spid="25" grpId="1"/>
      <p:bldP spid="26" grpId="0"/>
      <p:bldP spid="26" grpId="1"/>
      <p:bldP spid="36" grpId="0" animBg="1"/>
      <p:bldP spid="3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BCD387-9435-4512-91D7-B1E196AD7058}"/>
              </a:ext>
            </a:extLst>
          </p:cNvPr>
          <p:cNvSpPr/>
          <p:nvPr/>
        </p:nvSpPr>
        <p:spPr>
          <a:xfrm>
            <a:off x="6780776" y="265312"/>
            <a:ext cx="5417005" cy="6247864"/>
          </a:xfrm>
          <a:prstGeom prst="rect">
            <a:avLst/>
          </a:prstGeom>
        </p:spPr>
        <p:txBody>
          <a:bodyPr wrap="square">
            <a:spAutoFit/>
          </a:bodyPr>
          <a:lstStyle/>
          <a:p>
            <a:r>
              <a:rPr lang="en-US" sz="1600">
                <a:solidFill>
                  <a:srgbClr val="008000"/>
                </a:solidFill>
                <a:latin typeface="Consolas" panose="020B0609020204030204" pitchFamily="49" charset="0"/>
              </a:rPr>
              <a:t>-- Get Product list and product category with fast manufacture days</a:t>
            </a:r>
            <a:endParaRPr lang="en-US" sz="1600">
              <a:solidFill>
                <a:srgbClr val="000000"/>
              </a:solidFill>
              <a:latin typeface="Consolas" panose="020B0609020204030204" pitchFamily="49" charset="0"/>
            </a:endParaRPr>
          </a:p>
          <a:p>
            <a:r>
              <a:rPr lang="en-US" sz="1600">
                <a:solidFill>
                  <a:srgbClr val="0000FF"/>
                </a:solidFill>
                <a:latin typeface="Consolas" panose="020B0609020204030204" pitchFamily="49" charset="0"/>
              </a:rPr>
              <a:t>USE</a:t>
            </a:r>
            <a:r>
              <a:rPr lang="en-US" sz="1600">
                <a:solidFill>
                  <a:srgbClr val="000000"/>
                </a:solidFill>
                <a:latin typeface="Consolas" panose="020B0609020204030204" pitchFamily="49" charset="0"/>
              </a:rPr>
              <a:t> AdventureWorks2017</a:t>
            </a:r>
            <a:r>
              <a:rPr lang="en-US" sz="1600">
                <a:solidFill>
                  <a:srgbClr val="808080"/>
                </a:solidFill>
                <a:latin typeface="Consolas" panose="020B0609020204030204" pitchFamily="49" charset="0"/>
              </a:rPr>
              <a:t>;</a:t>
            </a:r>
            <a:endParaRPr lang="en-US" sz="1600">
              <a:solidFill>
                <a:srgbClr val="000000"/>
              </a:solidFill>
              <a:latin typeface="Consolas" panose="020B0609020204030204" pitchFamily="49" charset="0"/>
            </a:endParaRPr>
          </a:p>
          <a:p>
            <a:r>
              <a:rPr lang="en-US" sz="1600">
                <a:solidFill>
                  <a:srgbClr val="0000FF"/>
                </a:solidFill>
                <a:latin typeface="Consolas" panose="020B0609020204030204" pitchFamily="49" charset="0"/>
              </a:rPr>
              <a:t>GO</a:t>
            </a:r>
            <a:endParaRPr lang="en-US" sz="1600">
              <a:solidFill>
                <a:srgbClr val="000000"/>
              </a:solidFill>
              <a:latin typeface="Consolas" panose="020B0609020204030204" pitchFamily="49" charset="0"/>
            </a:endParaRPr>
          </a:p>
          <a:p>
            <a:r>
              <a:rPr lang="en-US" sz="1600">
                <a:solidFill>
                  <a:srgbClr val="0000FF"/>
                </a:solidFill>
                <a:latin typeface="Consolas" panose="020B0609020204030204" pitchFamily="49" charset="0"/>
              </a:rPr>
              <a:t>SELECT</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c</a:t>
            </a:r>
            <a:r>
              <a:rPr lang="en-US" sz="1600" err="1">
                <a:solidFill>
                  <a:srgbClr val="808080"/>
                </a:solidFill>
                <a:latin typeface="Consolas" panose="020B0609020204030204" pitchFamily="49" charset="0"/>
              </a:rPr>
              <a:t>.</a:t>
            </a:r>
            <a:r>
              <a:rPr lang="en-US" sz="1600" err="1">
                <a:solidFill>
                  <a:srgbClr val="0000FF"/>
                </a:solidFill>
                <a:latin typeface="Consolas" panose="020B0609020204030204" pitchFamily="49" charset="0"/>
              </a:rPr>
              <a:t>Name</a:t>
            </a:r>
            <a:r>
              <a:rPr lang="en-US" sz="1600">
                <a:solidFill>
                  <a:srgbClr val="000000"/>
                </a:solidFill>
                <a:latin typeface="Consolas" panose="020B0609020204030204" pitchFamily="49" charset="0"/>
              </a:rPr>
              <a:t> </a:t>
            </a:r>
            <a:r>
              <a:rPr lang="en-US" sz="1600">
                <a:solidFill>
                  <a:srgbClr val="0000FF"/>
                </a:solidFill>
                <a:latin typeface="Consolas" panose="020B0609020204030204" pitchFamily="49" charset="0"/>
              </a:rPr>
              <a:t>AS</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ProductCategory</a:t>
            </a:r>
            <a:endParaRPr lang="en-US" sz="1600">
              <a:solidFill>
                <a:srgbClr val="000000"/>
              </a:solidFill>
              <a:latin typeface="Consolas" panose="020B0609020204030204" pitchFamily="49" charset="0"/>
            </a:endParaRPr>
          </a:p>
          <a:p>
            <a:r>
              <a:rPr lang="en-US" sz="1600">
                <a:solidFill>
                  <a:srgbClr val="808080"/>
                </a:solidFill>
                <a:latin typeface="Consolas" panose="020B0609020204030204" pitchFamily="49" charset="0"/>
              </a:rPr>
              <a:t>,</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p</a:t>
            </a:r>
            <a:r>
              <a:rPr lang="en-US" sz="1600" err="1">
                <a:solidFill>
                  <a:srgbClr val="808080"/>
                </a:solidFill>
                <a:latin typeface="Consolas" panose="020B0609020204030204" pitchFamily="49" charset="0"/>
              </a:rPr>
              <a:t>.</a:t>
            </a:r>
            <a:r>
              <a:rPr lang="en-US" sz="1600" err="1">
                <a:solidFill>
                  <a:srgbClr val="0000FF"/>
                </a:solidFill>
                <a:latin typeface="Consolas" panose="020B0609020204030204" pitchFamily="49" charset="0"/>
              </a:rPr>
              <a:t>Name</a:t>
            </a:r>
            <a:r>
              <a:rPr lang="en-US" sz="1600">
                <a:solidFill>
                  <a:srgbClr val="000000"/>
                </a:solidFill>
                <a:latin typeface="Consolas" panose="020B0609020204030204" pitchFamily="49" charset="0"/>
              </a:rPr>
              <a:t> </a:t>
            </a:r>
            <a:r>
              <a:rPr lang="en-US" sz="1600">
                <a:solidFill>
                  <a:srgbClr val="0000FF"/>
                </a:solidFill>
                <a:latin typeface="Consolas" panose="020B0609020204030204" pitchFamily="49" charset="0"/>
              </a:rPr>
              <a:t>as</a:t>
            </a:r>
            <a:r>
              <a:rPr lang="en-US" sz="1600">
                <a:solidFill>
                  <a:srgbClr val="000000"/>
                </a:solidFill>
                <a:latin typeface="Consolas" panose="020B0609020204030204" pitchFamily="49" charset="0"/>
              </a:rPr>
              <a:t> ProductName</a:t>
            </a:r>
          </a:p>
          <a:p>
            <a:r>
              <a:rPr lang="en-US" sz="1600">
                <a:solidFill>
                  <a:srgbClr val="808080"/>
                </a:solidFill>
                <a:latin typeface="Consolas" panose="020B0609020204030204" pitchFamily="49" charset="0"/>
              </a:rPr>
              <a:t>,</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p</a:t>
            </a:r>
            <a:r>
              <a:rPr lang="en-US" sz="1600" err="1">
                <a:solidFill>
                  <a:srgbClr val="808080"/>
                </a:solidFill>
                <a:latin typeface="Consolas" panose="020B0609020204030204" pitchFamily="49" charset="0"/>
              </a:rPr>
              <a:t>.</a:t>
            </a:r>
            <a:r>
              <a:rPr lang="en-US" sz="1600" err="1">
                <a:solidFill>
                  <a:srgbClr val="000000"/>
                </a:solidFill>
                <a:latin typeface="Consolas" panose="020B0609020204030204" pitchFamily="49" charset="0"/>
              </a:rPr>
              <a:t>ProductNumber</a:t>
            </a:r>
            <a:endParaRPr lang="en-US" sz="1600">
              <a:solidFill>
                <a:srgbClr val="000000"/>
              </a:solidFill>
              <a:latin typeface="Consolas" panose="020B0609020204030204" pitchFamily="49" charset="0"/>
            </a:endParaRPr>
          </a:p>
          <a:p>
            <a:r>
              <a:rPr lang="en-US" sz="1600">
                <a:solidFill>
                  <a:srgbClr val="808080"/>
                </a:solidFill>
                <a:latin typeface="Consolas" panose="020B0609020204030204" pitchFamily="49" charset="0"/>
              </a:rPr>
              <a:t>,</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p</a:t>
            </a:r>
            <a:r>
              <a:rPr lang="en-US" sz="1600" err="1">
                <a:solidFill>
                  <a:srgbClr val="808080"/>
                </a:solidFill>
                <a:latin typeface="Consolas" panose="020B0609020204030204" pitchFamily="49" charset="0"/>
              </a:rPr>
              <a:t>.</a:t>
            </a:r>
            <a:r>
              <a:rPr lang="en-US" sz="1600" err="1">
                <a:solidFill>
                  <a:srgbClr val="000000"/>
                </a:solidFill>
                <a:latin typeface="Consolas" panose="020B0609020204030204" pitchFamily="49" charset="0"/>
              </a:rPr>
              <a:t>ListPrice</a:t>
            </a:r>
            <a:r>
              <a:rPr lang="en-US" sz="1600">
                <a:solidFill>
                  <a:srgbClr val="000000"/>
                </a:solidFill>
                <a:latin typeface="Consolas" panose="020B0609020204030204" pitchFamily="49" charset="0"/>
              </a:rPr>
              <a:t> </a:t>
            </a:r>
            <a:r>
              <a:rPr lang="en-US" sz="1600">
                <a:solidFill>
                  <a:srgbClr val="0000FF"/>
                </a:solidFill>
                <a:latin typeface="Consolas" panose="020B0609020204030204" pitchFamily="49" charset="0"/>
              </a:rPr>
              <a:t>AS</a:t>
            </a:r>
            <a:r>
              <a:rPr lang="en-US" sz="1600">
                <a:solidFill>
                  <a:srgbClr val="000000"/>
                </a:solidFill>
                <a:latin typeface="Consolas" panose="020B0609020204030204" pitchFamily="49" charset="0"/>
              </a:rPr>
              <a:t> Price</a:t>
            </a:r>
          </a:p>
          <a:p>
            <a:r>
              <a:rPr lang="en-US" sz="1600">
                <a:solidFill>
                  <a:srgbClr val="808080"/>
                </a:solidFill>
                <a:latin typeface="Consolas" panose="020B0609020204030204" pitchFamily="49" charset="0"/>
              </a:rPr>
              <a:t>,</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p</a:t>
            </a:r>
            <a:r>
              <a:rPr lang="en-US" sz="1600" err="1">
                <a:solidFill>
                  <a:srgbClr val="808080"/>
                </a:solidFill>
                <a:latin typeface="Consolas" panose="020B0609020204030204" pitchFamily="49" charset="0"/>
              </a:rPr>
              <a:t>.</a:t>
            </a:r>
            <a:r>
              <a:rPr lang="en-US" sz="1600" err="1">
                <a:solidFill>
                  <a:srgbClr val="000000"/>
                </a:solidFill>
                <a:latin typeface="Consolas" panose="020B0609020204030204" pitchFamily="49" charset="0"/>
              </a:rPr>
              <a:t>DaysToManufacture</a:t>
            </a:r>
            <a:endParaRPr lang="en-US" sz="1600">
              <a:solidFill>
                <a:srgbClr val="000000"/>
              </a:solidFill>
              <a:latin typeface="Consolas" panose="020B0609020204030204" pitchFamily="49" charset="0"/>
            </a:endParaRPr>
          </a:p>
          <a:p>
            <a:r>
              <a:rPr lang="en-US" sz="1600">
                <a:solidFill>
                  <a:srgbClr val="0000FF"/>
                </a:solidFill>
                <a:latin typeface="Consolas" panose="020B0609020204030204" pitchFamily="49" charset="0"/>
              </a:rPr>
              <a:t>FROM</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Production</a:t>
            </a:r>
            <a:r>
              <a:rPr lang="en-US" sz="1600" err="1">
                <a:solidFill>
                  <a:srgbClr val="808080"/>
                </a:solidFill>
                <a:latin typeface="Consolas" panose="020B0609020204030204" pitchFamily="49" charset="0"/>
              </a:rPr>
              <a:t>.</a:t>
            </a:r>
            <a:r>
              <a:rPr lang="en-US" sz="1600" err="1">
                <a:solidFill>
                  <a:srgbClr val="000000"/>
                </a:solidFill>
                <a:latin typeface="Consolas" panose="020B0609020204030204" pitchFamily="49" charset="0"/>
              </a:rPr>
              <a:t>Product</a:t>
            </a:r>
            <a:r>
              <a:rPr lang="en-US" sz="1600">
                <a:solidFill>
                  <a:srgbClr val="000000"/>
                </a:solidFill>
                <a:latin typeface="Consolas" panose="020B0609020204030204" pitchFamily="49" charset="0"/>
              </a:rPr>
              <a:t> p</a:t>
            </a:r>
          </a:p>
          <a:p>
            <a:r>
              <a:rPr lang="en-US" sz="1600">
                <a:solidFill>
                  <a:srgbClr val="808080"/>
                </a:solidFill>
                <a:latin typeface="Consolas" panose="020B0609020204030204" pitchFamily="49" charset="0"/>
              </a:rPr>
              <a:t>INNER</a:t>
            </a:r>
            <a:r>
              <a:rPr lang="en-US" sz="1600">
                <a:solidFill>
                  <a:srgbClr val="000000"/>
                </a:solidFill>
                <a:latin typeface="Consolas" panose="020B0609020204030204" pitchFamily="49" charset="0"/>
              </a:rPr>
              <a:t> </a:t>
            </a:r>
            <a:r>
              <a:rPr lang="en-US" sz="1600">
                <a:solidFill>
                  <a:srgbClr val="808080"/>
                </a:solidFill>
                <a:latin typeface="Consolas" panose="020B0609020204030204" pitchFamily="49" charset="0"/>
              </a:rPr>
              <a:t>JOIN</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Production</a:t>
            </a:r>
            <a:r>
              <a:rPr lang="en-US" sz="1600" err="1">
                <a:solidFill>
                  <a:srgbClr val="808080"/>
                </a:solidFill>
                <a:latin typeface="Consolas" panose="020B0609020204030204" pitchFamily="49" charset="0"/>
              </a:rPr>
              <a:t>.</a:t>
            </a:r>
            <a:r>
              <a:rPr lang="en-US" sz="1600" err="1">
                <a:solidFill>
                  <a:srgbClr val="000000"/>
                </a:solidFill>
                <a:latin typeface="Consolas" panose="020B0609020204030204" pitchFamily="49" charset="0"/>
              </a:rPr>
              <a:t>ProductSubcategory</a:t>
            </a:r>
            <a:r>
              <a:rPr lang="en-US" sz="1600">
                <a:solidFill>
                  <a:srgbClr val="000000"/>
                </a:solidFill>
                <a:latin typeface="Consolas" panose="020B0609020204030204" pitchFamily="49" charset="0"/>
              </a:rPr>
              <a:t> s</a:t>
            </a:r>
          </a:p>
          <a:p>
            <a:r>
              <a:rPr lang="en-US" sz="1600">
                <a:solidFill>
                  <a:srgbClr val="0000FF"/>
                </a:solidFill>
                <a:latin typeface="Consolas" panose="020B0609020204030204" pitchFamily="49" charset="0"/>
              </a:rPr>
              <a:t>ON</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s</a:t>
            </a:r>
            <a:r>
              <a:rPr lang="en-US" sz="1600" err="1">
                <a:solidFill>
                  <a:srgbClr val="808080"/>
                </a:solidFill>
                <a:latin typeface="Consolas" panose="020B0609020204030204" pitchFamily="49" charset="0"/>
              </a:rPr>
              <a:t>.</a:t>
            </a:r>
            <a:r>
              <a:rPr lang="en-US" sz="1600" err="1">
                <a:solidFill>
                  <a:srgbClr val="000000"/>
                </a:solidFill>
                <a:latin typeface="Consolas" panose="020B0609020204030204" pitchFamily="49" charset="0"/>
              </a:rPr>
              <a:t>ProductSubcategoryID</a:t>
            </a:r>
            <a:r>
              <a:rPr lang="en-US" sz="1600">
                <a:solidFill>
                  <a:srgbClr val="000000"/>
                </a:solidFill>
                <a:latin typeface="Consolas" panose="020B0609020204030204" pitchFamily="49" charset="0"/>
              </a:rPr>
              <a:t> </a:t>
            </a:r>
            <a:r>
              <a:rPr lang="en-US" sz="1600">
                <a:solidFill>
                  <a:srgbClr val="808080"/>
                </a:solidFill>
                <a:latin typeface="Consolas" panose="020B0609020204030204" pitchFamily="49" charset="0"/>
              </a:rPr>
              <a:t>=</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p</a:t>
            </a:r>
            <a:r>
              <a:rPr lang="en-US" sz="1600" err="1">
                <a:solidFill>
                  <a:srgbClr val="808080"/>
                </a:solidFill>
                <a:latin typeface="Consolas" panose="020B0609020204030204" pitchFamily="49" charset="0"/>
              </a:rPr>
              <a:t>.</a:t>
            </a:r>
            <a:r>
              <a:rPr lang="en-US" sz="1600" err="1">
                <a:solidFill>
                  <a:srgbClr val="000000"/>
                </a:solidFill>
                <a:latin typeface="Consolas" panose="020B0609020204030204" pitchFamily="49" charset="0"/>
              </a:rPr>
              <a:t>ProductSubcategoryID</a:t>
            </a:r>
            <a:endParaRPr lang="en-US" sz="1600">
              <a:solidFill>
                <a:srgbClr val="000000"/>
              </a:solidFill>
              <a:latin typeface="Consolas" panose="020B0609020204030204" pitchFamily="49" charset="0"/>
            </a:endParaRPr>
          </a:p>
          <a:p>
            <a:r>
              <a:rPr lang="en-US" sz="1600">
                <a:solidFill>
                  <a:srgbClr val="808080"/>
                </a:solidFill>
                <a:latin typeface="Consolas" panose="020B0609020204030204" pitchFamily="49" charset="0"/>
              </a:rPr>
              <a:t>INNER</a:t>
            </a:r>
            <a:r>
              <a:rPr lang="en-US" sz="1600">
                <a:solidFill>
                  <a:srgbClr val="000000"/>
                </a:solidFill>
                <a:latin typeface="Consolas" panose="020B0609020204030204" pitchFamily="49" charset="0"/>
              </a:rPr>
              <a:t> </a:t>
            </a:r>
            <a:r>
              <a:rPr lang="en-US" sz="1600">
                <a:solidFill>
                  <a:srgbClr val="808080"/>
                </a:solidFill>
                <a:latin typeface="Consolas" panose="020B0609020204030204" pitchFamily="49" charset="0"/>
              </a:rPr>
              <a:t>JOIN</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Production</a:t>
            </a:r>
            <a:r>
              <a:rPr lang="en-US" sz="1600" err="1">
                <a:solidFill>
                  <a:srgbClr val="808080"/>
                </a:solidFill>
                <a:latin typeface="Consolas" panose="020B0609020204030204" pitchFamily="49" charset="0"/>
              </a:rPr>
              <a:t>.</a:t>
            </a:r>
            <a:r>
              <a:rPr lang="en-US" sz="1600" err="1">
                <a:solidFill>
                  <a:srgbClr val="000000"/>
                </a:solidFill>
                <a:latin typeface="Consolas" panose="020B0609020204030204" pitchFamily="49" charset="0"/>
              </a:rPr>
              <a:t>ProductCategory</a:t>
            </a:r>
            <a:r>
              <a:rPr lang="en-US" sz="1600">
                <a:solidFill>
                  <a:srgbClr val="000000"/>
                </a:solidFill>
                <a:latin typeface="Consolas" panose="020B0609020204030204" pitchFamily="49" charset="0"/>
              </a:rPr>
              <a:t> c</a:t>
            </a:r>
          </a:p>
          <a:p>
            <a:r>
              <a:rPr lang="en-US" sz="1600">
                <a:solidFill>
                  <a:srgbClr val="0000FF"/>
                </a:solidFill>
                <a:latin typeface="Consolas" panose="020B0609020204030204" pitchFamily="49" charset="0"/>
              </a:rPr>
              <a:t>ON</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c</a:t>
            </a:r>
            <a:r>
              <a:rPr lang="en-US" sz="1600" err="1">
                <a:solidFill>
                  <a:srgbClr val="808080"/>
                </a:solidFill>
                <a:latin typeface="Consolas" panose="020B0609020204030204" pitchFamily="49" charset="0"/>
              </a:rPr>
              <a:t>.</a:t>
            </a:r>
            <a:r>
              <a:rPr lang="en-US" sz="1600" err="1">
                <a:solidFill>
                  <a:srgbClr val="000000"/>
                </a:solidFill>
                <a:latin typeface="Consolas" panose="020B0609020204030204" pitchFamily="49" charset="0"/>
              </a:rPr>
              <a:t>ProductCategoryID</a:t>
            </a:r>
            <a:r>
              <a:rPr lang="en-US" sz="1600">
                <a:solidFill>
                  <a:srgbClr val="000000"/>
                </a:solidFill>
                <a:latin typeface="Consolas" panose="020B0609020204030204" pitchFamily="49" charset="0"/>
              </a:rPr>
              <a:t> </a:t>
            </a:r>
            <a:r>
              <a:rPr lang="en-US" sz="1600">
                <a:solidFill>
                  <a:srgbClr val="808080"/>
                </a:solidFill>
                <a:latin typeface="Consolas" panose="020B0609020204030204" pitchFamily="49" charset="0"/>
              </a:rPr>
              <a:t>=</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s</a:t>
            </a:r>
            <a:r>
              <a:rPr lang="en-US" sz="1600" err="1">
                <a:solidFill>
                  <a:srgbClr val="808080"/>
                </a:solidFill>
                <a:latin typeface="Consolas" panose="020B0609020204030204" pitchFamily="49" charset="0"/>
              </a:rPr>
              <a:t>.</a:t>
            </a:r>
            <a:r>
              <a:rPr lang="en-US" sz="1600" err="1">
                <a:solidFill>
                  <a:srgbClr val="000000"/>
                </a:solidFill>
                <a:latin typeface="Consolas" panose="020B0609020204030204" pitchFamily="49" charset="0"/>
              </a:rPr>
              <a:t>ProductCategoryID</a:t>
            </a:r>
            <a:endParaRPr lang="en-US" sz="1600">
              <a:solidFill>
                <a:srgbClr val="000000"/>
              </a:solidFill>
              <a:latin typeface="Consolas" panose="020B0609020204030204" pitchFamily="49" charset="0"/>
            </a:endParaRPr>
          </a:p>
          <a:p>
            <a:r>
              <a:rPr lang="en-US" sz="1600">
                <a:solidFill>
                  <a:srgbClr val="0000FF"/>
                </a:solidFill>
                <a:latin typeface="Consolas" panose="020B0609020204030204" pitchFamily="49" charset="0"/>
              </a:rPr>
              <a:t>WHERE</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p</a:t>
            </a:r>
            <a:r>
              <a:rPr lang="en-US" sz="1600" err="1">
                <a:solidFill>
                  <a:srgbClr val="808080"/>
                </a:solidFill>
                <a:latin typeface="Consolas" panose="020B0609020204030204" pitchFamily="49" charset="0"/>
              </a:rPr>
              <a:t>.</a:t>
            </a:r>
            <a:r>
              <a:rPr lang="en-US" sz="1600" err="1">
                <a:solidFill>
                  <a:srgbClr val="000000"/>
                </a:solidFill>
                <a:latin typeface="Consolas" panose="020B0609020204030204" pitchFamily="49" charset="0"/>
              </a:rPr>
              <a:t>DaysToManufacture</a:t>
            </a:r>
            <a:r>
              <a:rPr lang="en-US" sz="1600">
                <a:solidFill>
                  <a:srgbClr val="000000"/>
                </a:solidFill>
                <a:latin typeface="Consolas" panose="020B0609020204030204" pitchFamily="49" charset="0"/>
              </a:rPr>
              <a:t> </a:t>
            </a:r>
            <a:r>
              <a:rPr lang="en-US" sz="1600">
                <a:solidFill>
                  <a:srgbClr val="808080"/>
                </a:solidFill>
                <a:latin typeface="Consolas" panose="020B0609020204030204" pitchFamily="49" charset="0"/>
              </a:rPr>
              <a:t>&lt;</a:t>
            </a:r>
            <a:r>
              <a:rPr lang="en-US" sz="1600">
                <a:solidFill>
                  <a:srgbClr val="000000"/>
                </a:solidFill>
                <a:latin typeface="Consolas" panose="020B0609020204030204" pitchFamily="49" charset="0"/>
              </a:rPr>
              <a:t> 4</a:t>
            </a:r>
          </a:p>
          <a:p>
            <a:r>
              <a:rPr lang="en-US" sz="1600">
                <a:solidFill>
                  <a:srgbClr val="808080"/>
                </a:solidFill>
                <a:latin typeface="Consolas" panose="020B0609020204030204" pitchFamily="49" charset="0"/>
              </a:rPr>
              <a:t>AND</a:t>
            </a:r>
            <a:r>
              <a:rPr lang="en-US" sz="1600">
                <a:solidFill>
                  <a:srgbClr val="000000"/>
                </a:solidFill>
                <a:latin typeface="Consolas" panose="020B0609020204030204" pitchFamily="49" charset="0"/>
              </a:rPr>
              <a:t> </a:t>
            </a:r>
            <a:r>
              <a:rPr lang="en-US" sz="1600">
                <a:solidFill>
                  <a:srgbClr val="808080"/>
                </a:solidFill>
                <a:latin typeface="Consolas" panose="020B0609020204030204" pitchFamily="49" charset="0"/>
              </a:rPr>
              <a:t>EXISTS</a:t>
            </a:r>
            <a:r>
              <a:rPr lang="en-US" sz="1600">
                <a:solidFill>
                  <a:srgbClr val="0000FF"/>
                </a:solidFill>
                <a:latin typeface="Consolas" panose="020B0609020204030204" pitchFamily="49" charset="0"/>
              </a:rPr>
              <a:t> </a:t>
            </a:r>
            <a:r>
              <a:rPr lang="en-US" sz="1600">
                <a:solidFill>
                  <a:srgbClr val="808080"/>
                </a:solidFill>
                <a:latin typeface="Consolas" panose="020B0609020204030204" pitchFamily="49" charset="0"/>
              </a:rPr>
              <a:t>(</a:t>
            </a:r>
            <a:r>
              <a:rPr lang="en-US" sz="1600">
                <a:solidFill>
                  <a:srgbClr val="0000FF"/>
                </a:solidFill>
                <a:latin typeface="Consolas" panose="020B0609020204030204" pitchFamily="49" charset="0"/>
              </a:rPr>
              <a:t>SELECT</a:t>
            </a:r>
            <a:r>
              <a:rPr lang="en-US" sz="1600">
                <a:solidFill>
                  <a:srgbClr val="000000"/>
                </a:solidFill>
                <a:latin typeface="Consolas" panose="020B0609020204030204" pitchFamily="49" charset="0"/>
              </a:rPr>
              <a:t> </a:t>
            </a:r>
            <a:r>
              <a:rPr lang="en-US" sz="1600">
                <a:solidFill>
                  <a:srgbClr val="0000FF"/>
                </a:solidFill>
                <a:latin typeface="Consolas" panose="020B0609020204030204" pitchFamily="49" charset="0"/>
              </a:rPr>
              <a:t>TOP</a:t>
            </a:r>
            <a:r>
              <a:rPr lang="en-US" sz="1600">
                <a:solidFill>
                  <a:srgbClr val="000000"/>
                </a:solidFill>
                <a:latin typeface="Consolas" panose="020B0609020204030204" pitchFamily="49" charset="0"/>
              </a:rPr>
              <a:t> 1 1</a:t>
            </a:r>
          </a:p>
          <a:p>
            <a:r>
              <a:rPr lang="en-US" sz="1600">
                <a:solidFill>
                  <a:srgbClr val="0000FF"/>
                </a:solidFill>
                <a:latin typeface="Consolas" panose="020B0609020204030204" pitchFamily="49" charset="0"/>
              </a:rPr>
              <a:t>FROM</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Sales</a:t>
            </a:r>
            <a:r>
              <a:rPr lang="en-US" sz="1600" err="1">
                <a:solidFill>
                  <a:srgbClr val="808080"/>
                </a:solidFill>
                <a:latin typeface="Consolas" panose="020B0609020204030204" pitchFamily="49" charset="0"/>
              </a:rPr>
              <a:t>.</a:t>
            </a:r>
            <a:r>
              <a:rPr lang="en-US" sz="1600" err="1">
                <a:solidFill>
                  <a:srgbClr val="000000"/>
                </a:solidFill>
                <a:latin typeface="Consolas" panose="020B0609020204030204" pitchFamily="49" charset="0"/>
              </a:rPr>
              <a:t>SalesOrderDetail</a:t>
            </a:r>
            <a:r>
              <a:rPr lang="en-US" sz="1600">
                <a:solidFill>
                  <a:srgbClr val="000000"/>
                </a:solidFill>
                <a:latin typeface="Consolas" panose="020B0609020204030204" pitchFamily="49" charset="0"/>
              </a:rPr>
              <a:t> sod</a:t>
            </a:r>
          </a:p>
          <a:p>
            <a:r>
              <a:rPr lang="en-US" sz="1600">
                <a:solidFill>
                  <a:srgbClr val="808080"/>
                </a:solidFill>
                <a:latin typeface="Consolas" panose="020B0609020204030204" pitchFamily="49" charset="0"/>
              </a:rPr>
              <a:t>INNER</a:t>
            </a:r>
            <a:r>
              <a:rPr lang="en-US" sz="1600">
                <a:solidFill>
                  <a:srgbClr val="000000"/>
                </a:solidFill>
                <a:latin typeface="Consolas" panose="020B0609020204030204" pitchFamily="49" charset="0"/>
              </a:rPr>
              <a:t> </a:t>
            </a:r>
            <a:r>
              <a:rPr lang="en-US" sz="1600">
                <a:solidFill>
                  <a:srgbClr val="808080"/>
                </a:solidFill>
                <a:latin typeface="Consolas" panose="020B0609020204030204" pitchFamily="49" charset="0"/>
              </a:rPr>
              <a:t>JOIN</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Sales</a:t>
            </a:r>
            <a:r>
              <a:rPr lang="en-US" sz="1600" err="1">
                <a:solidFill>
                  <a:srgbClr val="808080"/>
                </a:solidFill>
                <a:latin typeface="Consolas" panose="020B0609020204030204" pitchFamily="49" charset="0"/>
              </a:rPr>
              <a:t>.</a:t>
            </a:r>
            <a:r>
              <a:rPr lang="en-US" sz="1600" err="1">
                <a:solidFill>
                  <a:srgbClr val="000000"/>
                </a:solidFill>
                <a:latin typeface="Consolas" panose="020B0609020204030204" pitchFamily="49" charset="0"/>
              </a:rPr>
              <a:t>SalesOrderHeader</a:t>
            </a:r>
            <a:r>
              <a:rPr lang="en-US" sz="1600">
                <a:solidFill>
                  <a:srgbClr val="000000"/>
                </a:solidFill>
                <a:latin typeface="Consolas" panose="020B0609020204030204" pitchFamily="49" charset="0"/>
              </a:rPr>
              <a:t> soh</a:t>
            </a:r>
          </a:p>
          <a:p>
            <a:r>
              <a:rPr lang="en-US" sz="1600">
                <a:solidFill>
                  <a:srgbClr val="0000FF"/>
                </a:solidFill>
                <a:latin typeface="Consolas" panose="020B0609020204030204" pitchFamily="49" charset="0"/>
              </a:rPr>
              <a:t>ON</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soh</a:t>
            </a:r>
            <a:r>
              <a:rPr lang="en-US" sz="1600" err="1">
                <a:solidFill>
                  <a:srgbClr val="808080"/>
                </a:solidFill>
                <a:latin typeface="Consolas" panose="020B0609020204030204" pitchFamily="49" charset="0"/>
              </a:rPr>
              <a:t>.</a:t>
            </a:r>
            <a:r>
              <a:rPr lang="en-US" sz="1600" err="1">
                <a:solidFill>
                  <a:srgbClr val="000000"/>
                </a:solidFill>
                <a:latin typeface="Consolas" panose="020B0609020204030204" pitchFamily="49" charset="0"/>
              </a:rPr>
              <a:t>SalesOrderID</a:t>
            </a:r>
            <a:r>
              <a:rPr lang="en-US" sz="1600">
                <a:solidFill>
                  <a:srgbClr val="000000"/>
                </a:solidFill>
                <a:latin typeface="Consolas" panose="020B0609020204030204" pitchFamily="49" charset="0"/>
              </a:rPr>
              <a:t> </a:t>
            </a:r>
            <a:r>
              <a:rPr lang="en-US" sz="1600">
                <a:solidFill>
                  <a:srgbClr val="808080"/>
                </a:solidFill>
                <a:latin typeface="Consolas" panose="020B0609020204030204" pitchFamily="49" charset="0"/>
              </a:rPr>
              <a:t>=</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sod</a:t>
            </a:r>
            <a:r>
              <a:rPr lang="en-US" sz="1600" err="1">
                <a:solidFill>
                  <a:srgbClr val="808080"/>
                </a:solidFill>
                <a:latin typeface="Consolas" panose="020B0609020204030204" pitchFamily="49" charset="0"/>
              </a:rPr>
              <a:t>.</a:t>
            </a:r>
            <a:r>
              <a:rPr lang="en-US" sz="1600" err="1">
                <a:solidFill>
                  <a:srgbClr val="000000"/>
                </a:solidFill>
                <a:latin typeface="Consolas" panose="020B0609020204030204" pitchFamily="49" charset="0"/>
              </a:rPr>
              <a:t>SalesOrderID</a:t>
            </a:r>
            <a:endParaRPr lang="en-US" sz="1600">
              <a:solidFill>
                <a:srgbClr val="000000"/>
              </a:solidFill>
              <a:latin typeface="Consolas" panose="020B0609020204030204" pitchFamily="49" charset="0"/>
            </a:endParaRPr>
          </a:p>
          <a:p>
            <a:r>
              <a:rPr lang="en-US" sz="1600">
                <a:solidFill>
                  <a:srgbClr val="0000FF"/>
                </a:solidFill>
                <a:latin typeface="Consolas" panose="020B0609020204030204" pitchFamily="49" charset="0"/>
              </a:rPr>
              <a:t>WHERE</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sod</a:t>
            </a:r>
            <a:r>
              <a:rPr lang="en-US" sz="1600" err="1">
                <a:solidFill>
                  <a:srgbClr val="808080"/>
                </a:solidFill>
                <a:latin typeface="Consolas" panose="020B0609020204030204" pitchFamily="49" charset="0"/>
              </a:rPr>
              <a:t>.</a:t>
            </a:r>
            <a:r>
              <a:rPr lang="en-US" sz="1600" err="1">
                <a:solidFill>
                  <a:srgbClr val="000000"/>
                </a:solidFill>
                <a:latin typeface="Consolas" panose="020B0609020204030204" pitchFamily="49" charset="0"/>
              </a:rPr>
              <a:t>ProductID</a:t>
            </a:r>
            <a:r>
              <a:rPr lang="en-US" sz="1600">
                <a:solidFill>
                  <a:srgbClr val="000000"/>
                </a:solidFill>
                <a:latin typeface="Consolas" panose="020B0609020204030204" pitchFamily="49" charset="0"/>
              </a:rPr>
              <a:t> </a:t>
            </a:r>
            <a:r>
              <a:rPr lang="en-US" sz="1600">
                <a:solidFill>
                  <a:srgbClr val="808080"/>
                </a:solidFill>
                <a:latin typeface="Consolas" panose="020B0609020204030204" pitchFamily="49" charset="0"/>
              </a:rPr>
              <a:t>=</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p</a:t>
            </a:r>
            <a:r>
              <a:rPr lang="en-US" sz="1600" err="1">
                <a:solidFill>
                  <a:srgbClr val="808080"/>
                </a:solidFill>
                <a:latin typeface="Consolas" panose="020B0609020204030204" pitchFamily="49" charset="0"/>
              </a:rPr>
              <a:t>.</a:t>
            </a:r>
            <a:r>
              <a:rPr lang="en-US" sz="1600" err="1">
                <a:solidFill>
                  <a:srgbClr val="000000"/>
                </a:solidFill>
                <a:latin typeface="Consolas" panose="020B0609020204030204" pitchFamily="49" charset="0"/>
              </a:rPr>
              <a:t>ProductID</a:t>
            </a:r>
            <a:endParaRPr lang="en-US" sz="1600">
              <a:solidFill>
                <a:srgbClr val="000000"/>
              </a:solidFill>
              <a:latin typeface="Consolas" panose="020B0609020204030204" pitchFamily="49" charset="0"/>
            </a:endParaRPr>
          </a:p>
          <a:p>
            <a:r>
              <a:rPr lang="en-US" sz="1600">
                <a:solidFill>
                  <a:srgbClr val="808080"/>
                </a:solidFill>
                <a:latin typeface="Consolas" panose="020B0609020204030204" pitchFamily="49" charset="0"/>
              </a:rPr>
              <a:t>AND</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soh</a:t>
            </a:r>
            <a:r>
              <a:rPr lang="en-US" sz="1600" err="1">
                <a:solidFill>
                  <a:srgbClr val="808080"/>
                </a:solidFill>
                <a:latin typeface="Consolas" panose="020B0609020204030204" pitchFamily="49" charset="0"/>
              </a:rPr>
              <a:t>.</a:t>
            </a:r>
            <a:r>
              <a:rPr lang="en-US" sz="1600" err="1">
                <a:solidFill>
                  <a:srgbClr val="000000"/>
                </a:solidFill>
                <a:latin typeface="Consolas" panose="020B0609020204030204" pitchFamily="49" charset="0"/>
              </a:rPr>
              <a:t>OrderDate</a:t>
            </a:r>
            <a:r>
              <a:rPr lang="en-US" sz="1600">
                <a:solidFill>
                  <a:srgbClr val="000000"/>
                </a:solidFill>
                <a:latin typeface="Consolas" panose="020B0609020204030204" pitchFamily="49" charset="0"/>
              </a:rPr>
              <a:t> </a:t>
            </a:r>
            <a:r>
              <a:rPr lang="en-US" sz="1600">
                <a:solidFill>
                  <a:srgbClr val="808080"/>
                </a:solidFill>
                <a:latin typeface="Consolas" panose="020B0609020204030204" pitchFamily="49" charset="0"/>
              </a:rPr>
              <a:t>BETWEEN</a:t>
            </a:r>
            <a:r>
              <a:rPr lang="en-US" sz="1600">
                <a:solidFill>
                  <a:srgbClr val="000000"/>
                </a:solidFill>
                <a:latin typeface="Consolas" panose="020B0609020204030204" pitchFamily="49" charset="0"/>
              </a:rPr>
              <a:t> </a:t>
            </a:r>
            <a:r>
              <a:rPr lang="en-US" sz="1600">
                <a:solidFill>
                  <a:srgbClr val="FF0000"/>
                </a:solidFill>
                <a:latin typeface="Consolas" panose="020B0609020204030204" pitchFamily="49" charset="0"/>
              </a:rPr>
              <a:t>'20140101'</a:t>
            </a:r>
            <a:r>
              <a:rPr lang="en-US" sz="1600">
                <a:solidFill>
                  <a:srgbClr val="000000"/>
                </a:solidFill>
                <a:latin typeface="Consolas" panose="020B0609020204030204" pitchFamily="49" charset="0"/>
              </a:rPr>
              <a:t> </a:t>
            </a:r>
            <a:r>
              <a:rPr lang="en-US" sz="1600">
                <a:solidFill>
                  <a:srgbClr val="808080"/>
                </a:solidFill>
                <a:latin typeface="Consolas" panose="020B0609020204030204" pitchFamily="49" charset="0"/>
              </a:rPr>
              <a:t>AND</a:t>
            </a:r>
            <a:r>
              <a:rPr lang="en-US" sz="1600">
                <a:solidFill>
                  <a:srgbClr val="000000"/>
                </a:solidFill>
                <a:latin typeface="Consolas" panose="020B0609020204030204" pitchFamily="49" charset="0"/>
              </a:rPr>
              <a:t> </a:t>
            </a:r>
            <a:r>
              <a:rPr lang="en-US" sz="1600">
                <a:solidFill>
                  <a:srgbClr val="FF0000"/>
                </a:solidFill>
                <a:latin typeface="Consolas" panose="020B0609020204030204" pitchFamily="49" charset="0"/>
              </a:rPr>
              <a:t>'20140331'</a:t>
            </a:r>
            <a:r>
              <a:rPr lang="en-US" sz="1600">
                <a:solidFill>
                  <a:srgbClr val="808080"/>
                </a:solidFill>
                <a:latin typeface="Consolas" panose="020B0609020204030204" pitchFamily="49" charset="0"/>
              </a:rPr>
              <a:t>)</a:t>
            </a:r>
            <a:endParaRPr lang="en-US" sz="1600">
              <a:solidFill>
                <a:srgbClr val="000000"/>
              </a:solidFill>
              <a:latin typeface="Consolas" panose="020B0609020204030204" pitchFamily="49" charset="0"/>
            </a:endParaRPr>
          </a:p>
          <a:p>
            <a:r>
              <a:rPr lang="en-US" sz="1600">
                <a:solidFill>
                  <a:srgbClr val="0000FF"/>
                </a:solidFill>
                <a:latin typeface="Consolas" panose="020B0609020204030204" pitchFamily="49" charset="0"/>
              </a:rPr>
              <a:t>GO</a:t>
            </a:r>
            <a:endParaRPr lang="en-US" sz="1600">
              <a:solidFill>
                <a:srgbClr val="000000"/>
              </a:solidFill>
              <a:latin typeface="Consolas" panose="020B0609020204030204" pitchFamily="49" charset="0"/>
            </a:endParaRPr>
          </a:p>
        </p:txBody>
      </p:sp>
      <p:sp>
        <p:nvSpPr>
          <p:cNvPr id="4" name="Speech Bubble: Rectangle with Corners Rounded 3">
            <a:extLst>
              <a:ext uri="{FF2B5EF4-FFF2-40B4-BE49-F238E27FC236}">
                <a16:creationId xmlns:a16="http://schemas.microsoft.com/office/drawing/2014/main" id="{E5D39378-9577-44F0-A97E-A0337E5C0AD6}"/>
              </a:ext>
            </a:extLst>
          </p:cNvPr>
          <p:cNvSpPr/>
          <p:nvPr/>
        </p:nvSpPr>
        <p:spPr>
          <a:xfrm>
            <a:off x="731837" y="525462"/>
            <a:ext cx="4648200" cy="685800"/>
          </a:xfrm>
          <a:prstGeom prst="wedgeRoundRectCallout">
            <a:avLst>
              <a:gd name="adj1" fmla="val -55554"/>
              <a:gd name="adj2" fmla="val -46813"/>
              <a:gd name="adj3" fmla="val 16667"/>
            </a:avLst>
          </a:prstGeom>
          <a:solidFill>
            <a:schemeClr val="bg1">
              <a:lumMod val="50000"/>
            </a:schemeClr>
          </a:solid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a:solidFill>
                  <a:schemeClr val="bg2"/>
                </a:solidFill>
              </a:rPr>
              <a:t>I need to know which product has the fastest turnaround .. </a:t>
            </a:r>
          </a:p>
        </p:txBody>
      </p:sp>
      <p:sp>
        <p:nvSpPr>
          <p:cNvPr id="5" name="Speech Bubble: Rectangle with Corners Rounded 4">
            <a:extLst>
              <a:ext uri="{FF2B5EF4-FFF2-40B4-BE49-F238E27FC236}">
                <a16:creationId xmlns:a16="http://schemas.microsoft.com/office/drawing/2014/main" id="{E18D8C0C-93F5-476B-9E77-0E6CA8523084}"/>
              </a:ext>
            </a:extLst>
          </p:cNvPr>
          <p:cNvSpPr/>
          <p:nvPr/>
        </p:nvSpPr>
        <p:spPr>
          <a:xfrm>
            <a:off x="4163331" y="1287463"/>
            <a:ext cx="2209800" cy="452549"/>
          </a:xfrm>
          <a:prstGeom prst="wedgeRoundRectCallout">
            <a:avLst>
              <a:gd name="adj1" fmla="val 55645"/>
              <a:gd name="adj2" fmla="val -40230"/>
              <a:gd name="adj3" fmla="val 16667"/>
            </a:avLst>
          </a:prstGeom>
          <a:solidFill>
            <a:srgbClr val="8591A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2"/>
                </a:solidFill>
              </a:rPr>
              <a:t>Let me query that!</a:t>
            </a:r>
          </a:p>
        </p:txBody>
      </p:sp>
      <p:sp>
        <p:nvSpPr>
          <p:cNvPr id="8" name="Speech Bubble: Rectangle with Corners Rounded 7">
            <a:extLst>
              <a:ext uri="{FF2B5EF4-FFF2-40B4-BE49-F238E27FC236}">
                <a16:creationId xmlns:a16="http://schemas.microsoft.com/office/drawing/2014/main" id="{D14FD5A6-859D-4E51-962F-5AB28665ABD9}"/>
              </a:ext>
            </a:extLst>
          </p:cNvPr>
          <p:cNvSpPr/>
          <p:nvPr/>
        </p:nvSpPr>
        <p:spPr>
          <a:xfrm>
            <a:off x="731837" y="2429214"/>
            <a:ext cx="4038600" cy="475798"/>
          </a:xfrm>
          <a:prstGeom prst="wedgeRoundRectCallout">
            <a:avLst>
              <a:gd name="adj1" fmla="val -55554"/>
              <a:gd name="adj2" fmla="val -46813"/>
              <a:gd name="adj3" fmla="val 16667"/>
            </a:avLst>
          </a:prstGeom>
          <a:solidFill>
            <a:schemeClr val="bg1">
              <a:lumMod val="50000"/>
            </a:schemeClr>
          </a:solid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a:solidFill>
                  <a:schemeClr val="bg2"/>
                </a:solidFill>
              </a:rPr>
              <a:t>Oh.. I need the product category.. </a:t>
            </a:r>
          </a:p>
        </p:txBody>
      </p:sp>
      <p:grpSp>
        <p:nvGrpSpPr>
          <p:cNvPr id="14" name="Group 13" descr="Here you go">
            <a:extLst>
              <a:ext uri="{FF2B5EF4-FFF2-40B4-BE49-F238E27FC236}">
                <a16:creationId xmlns:a16="http://schemas.microsoft.com/office/drawing/2014/main" id="{512F197D-288A-4F8D-8CD6-67E2EA92EF63}"/>
              </a:ext>
            </a:extLst>
          </p:cNvPr>
          <p:cNvGrpSpPr/>
          <p:nvPr/>
        </p:nvGrpSpPr>
        <p:grpSpPr>
          <a:xfrm>
            <a:off x="4389437" y="1816213"/>
            <a:ext cx="1983694" cy="533400"/>
            <a:chOff x="4389437" y="1816213"/>
            <a:chExt cx="1983694" cy="533400"/>
          </a:xfrm>
          <a:solidFill>
            <a:srgbClr val="8591A1"/>
          </a:solidFill>
        </p:grpSpPr>
        <p:sp>
          <p:nvSpPr>
            <p:cNvPr id="10" name="Speech Bubble: Rectangle with Corners Rounded 9">
              <a:extLst>
                <a:ext uri="{FF2B5EF4-FFF2-40B4-BE49-F238E27FC236}">
                  <a16:creationId xmlns:a16="http://schemas.microsoft.com/office/drawing/2014/main" id="{AACC7FF3-A92F-4108-9427-DC6729767B2E}"/>
                </a:ext>
              </a:extLst>
            </p:cNvPr>
            <p:cNvSpPr/>
            <p:nvPr/>
          </p:nvSpPr>
          <p:spPr>
            <a:xfrm>
              <a:off x="4389437" y="1816213"/>
              <a:ext cx="1983694" cy="533400"/>
            </a:xfrm>
            <a:prstGeom prst="wedgeRoundRectCallout">
              <a:avLst>
                <a:gd name="adj1" fmla="val 55645"/>
                <a:gd name="adj2" fmla="val -40230"/>
                <a:gd name="adj3" fmla="val 16667"/>
              </a:avLst>
            </a:prstGeom>
            <a:grp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2"/>
                  </a:solidFill>
                </a:rPr>
                <a:t>Here you go… </a:t>
              </a:r>
            </a:p>
          </p:txBody>
        </p:sp>
        <p:pic>
          <p:nvPicPr>
            <p:cNvPr id="12" name="Graphic 11" descr="Paperclip">
              <a:extLst>
                <a:ext uri="{FF2B5EF4-FFF2-40B4-BE49-F238E27FC236}">
                  <a16:creationId xmlns:a16="http://schemas.microsoft.com/office/drawing/2014/main" id="{2767671A-1339-47DB-91BD-CCF226E4A8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82832" y="1887763"/>
              <a:ext cx="390299" cy="390299"/>
            </a:xfrm>
            <a:prstGeom prst="rect">
              <a:avLst/>
            </a:prstGeom>
          </p:spPr>
        </p:pic>
      </p:grpSp>
      <p:sp>
        <p:nvSpPr>
          <p:cNvPr id="9" name="Speech Bubble: Rectangle with Corners Rounded 8">
            <a:extLst>
              <a:ext uri="{FF2B5EF4-FFF2-40B4-BE49-F238E27FC236}">
                <a16:creationId xmlns:a16="http://schemas.microsoft.com/office/drawing/2014/main" id="{D443915D-8247-4EA2-B57D-FEDAB59802A2}"/>
              </a:ext>
            </a:extLst>
          </p:cNvPr>
          <p:cNvSpPr/>
          <p:nvPr/>
        </p:nvSpPr>
        <p:spPr>
          <a:xfrm>
            <a:off x="5303837" y="2984613"/>
            <a:ext cx="1069294" cy="475798"/>
          </a:xfrm>
          <a:prstGeom prst="wedgeRoundRectCallout">
            <a:avLst>
              <a:gd name="adj1" fmla="val 55645"/>
              <a:gd name="adj2" fmla="val -40230"/>
              <a:gd name="adj3" fmla="val 16667"/>
            </a:avLst>
          </a:prstGeom>
          <a:solidFill>
            <a:srgbClr val="8591A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solidFill>
                  <a:schemeClr val="bg2"/>
                </a:solidFill>
              </a:rPr>
              <a:t>Sure.. </a:t>
            </a:r>
          </a:p>
        </p:txBody>
      </p:sp>
      <p:grpSp>
        <p:nvGrpSpPr>
          <p:cNvPr id="15" name="Group 14" descr="Here you go">
            <a:extLst>
              <a:ext uri="{FF2B5EF4-FFF2-40B4-BE49-F238E27FC236}">
                <a16:creationId xmlns:a16="http://schemas.microsoft.com/office/drawing/2014/main" id="{4652C47C-5AD5-491E-9689-C82B8D613551}"/>
              </a:ext>
            </a:extLst>
          </p:cNvPr>
          <p:cNvGrpSpPr/>
          <p:nvPr/>
        </p:nvGrpSpPr>
        <p:grpSpPr>
          <a:xfrm>
            <a:off x="3627437" y="3594214"/>
            <a:ext cx="2744447" cy="533400"/>
            <a:chOff x="3933484" y="1816213"/>
            <a:chExt cx="2439647" cy="533400"/>
          </a:xfrm>
          <a:solidFill>
            <a:srgbClr val="8591A1"/>
          </a:solidFill>
        </p:grpSpPr>
        <p:sp>
          <p:nvSpPr>
            <p:cNvPr id="16" name="Speech Bubble: Rectangle with Corners Rounded 15">
              <a:extLst>
                <a:ext uri="{FF2B5EF4-FFF2-40B4-BE49-F238E27FC236}">
                  <a16:creationId xmlns:a16="http://schemas.microsoft.com/office/drawing/2014/main" id="{3E8F4730-5D68-47FE-B778-860B27B76189}"/>
                </a:ext>
              </a:extLst>
            </p:cNvPr>
            <p:cNvSpPr/>
            <p:nvPr/>
          </p:nvSpPr>
          <p:spPr>
            <a:xfrm>
              <a:off x="3933484" y="1816213"/>
              <a:ext cx="2439647" cy="533400"/>
            </a:xfrm>
            <a:prstGeom prst="wedgeRoundRectCallout">
              <a:avLst>
                <a:gd name="adj1" fmla="val 55645"/>
                <a:gd name="adj2" fmla="val -40230"/>
                <a:gd name="adj3" fmla="val 16667"/>
              </a:avLst>
            </a:prstGeom>
            <a:grp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2"/>
                  </a:solidFill>
                </a:rPr>
                <a:t>Here you go again… </a:t>
              </a:r>
            </a:p>
          </p:txBody>
        </p:sp>
        <p:pic>
          <p:nvPicPr>
            <p:cNvPr id="17" name="Graphic 16" descr="Paperclip">
              <a:extLst>
                <a:ext uri="{FF2B5EF4-FFF2-40B4-BE49-F238E27FC236}">
                  <a16:creationId xmlns:a16="http://schemas.microsoft.com/office/drawing/2014/main" id="{33033C5F-4FE9-4D72-8EC1-61276BF5C0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82832" y="1887763"/>
              <a:ext cx="390299" cy="390299"/>
            </a:xfrm>
            <a:prstGeom prst="rect">
              <a:avLst/>
            </a:prstGeom>
          </p:spPr>
        </p:pic>
      </p:grpSp>
      <p:sp>
        <p:nvSpPr>
          <p:cNvPr id="18" name="Speech Bubble: Rectangle with Corners Rounded 17">
            <a:extLst>
              <a:ext uri="{FF2B5EF4-FFF2-40B4-BE49-F238E27FC236}">
                <a16:creationId xmlns:a16="http://schemas.microsoft.com/office/drawing/2014/main" id="{584DD184-2E7E-46FA-924C-B160D6C125CB}"/>
              </a:ext>
            </a:extLst>
          </p:cNvPr>
          <p:cNvSpPr/>
          <p:nvPr/>
        </p:nvSpPr>
        <p:spPr>
          <a:xfrm>
            <a:off x="655637" y="4240664"/>
            <a:ext cx="4495800" cy="475798"/>
          </a:xfrm>
          <a:prstGeom prst="wedgeRoundRectCallout">
            <a:avLst>
              <a:gd name="adj1" fmla="val -55554"/>
              <a:gd name="adj2" fmla="val -46813"/>
              <a:gd name="adj3" fmla="val 16667"/>
            </a:avLst>
          </a:prstGeom>
          <a:solidFill>
            <a:schemeClr val="bg1">
              <a:lumMod val="50000"/>
            </a:schemeClr>
          </a:solid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a:solidFill>
                  <a:schemeClr val="bg2"/>
                </a:solidFill>
              </a:rPr>
              <a:t>Thanks! This is for the last quarter, right? </a:t>
            </a:r>
          </a:p>
        </p:txBody>
      </p:sp>
      <p:grpSp>
        <p:nvGrpSpPr>
          <p:cNvPr id="20" name="Group 19" descr="Here you go again">
            <a:extLst>
              <a:ext uri="{FF2B5EF4-FFF2-40B4-BE49-F238E27FC236}">
                <a16:creationId xmlns:a16="http://schemas.microsoft.com/office/drawing/2014/main" id="{BE8F9C22-94B9-48F1-AFDB-A050AE08A446}"/>
              </a:ext>
            </a:extLst>
          </p:cNvPr>
          <p:cNvGrpSpPr/>
          <p:nvPr/>
        </p:nvGrpSpPr>
        <p:grpSpPr>
          <a:xfrm>
            <a:off x="3429451" y="5478462"/>
            <a:ext cx="2971799" cy="533400"/>
            <a:chOff x="3933484" y="1816213"/>
            <a:chExt cx="2439647" cy="533400"/>
          </a:xfrm>
          <a:solidFill>
            <a:srgbClr val="8591A1"/>
          </a:solidFill>
        </p:grpSpPr>
        <p:sp>
          <p:nvSpPr>
            <p:cNvPr id="21" name="Speech Bubble: Rectangle with Corners Rounded 20">
              <a:extLst>
                <a:ext uri="{FF2B5EF4-FFF2-40B4-BE49-F238E27FC236}">
                  <a16:creationId xmlns:a16="http://schemas.microsoft.com/office/drawing/2014/main" id="{C5ED1AD3-D649-45EA-81A3-A949399A5A96}"/>
                </a:ext>
              </a:extLst>
            </p:cNvPr>
            <p:cNvSpPr/>
            <p:nvPr/>
          </p:nvSpPr>
          <p:spPr>
            <a:xfrm>
              <a:off x="3933484" y="1816213"/>
              <a:ext cx="2439647" cy="533400"/>
            </a:xfrm>
            <a:prstGeom prst="wedgeRoundRectCallout">
              <a:avLst>
                <a:gd name="adj1" fmla="val 55645"/>
                <a:gd name="adj2" fmla="val -40230"/>
                <a:gd name="adj3" fmla="val 16667"/>
              </a:avLst>
            </a:prstGeom>
            <a:grp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2"/>
                  </a:solidFill>
                </a:rPr>
                <a:t>Here you go again… </a:t>
              </a:r>
            </a:p>
          </p:txBody>
        </p:sp>
        <p:pic>
          <p:nvPicPr>
            <p:cNvPr id="22" name="Graphic 21" descr="Paperclip">
              <a:extLst>
                <a:ext uri="{FF2B5EF4-FFF2-40B4-BE49-F238E27FC236}">
                  <a16:creationId xmlns:a16="http://schemas.microsoft.com/office/drawing/2014/main" id="{BE612990-C4B9-46E5-8EE8-F95FA5F877B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82832" y="1887763"/>
              <a:ext cx="390299" cy="390299"/>
            </a:xfrm>
            <a:prstGeom prst="rect">
              <a:avLst/>
            </a:prstGeom>
          </p:spPr>
        </p:pic>
      </p:grpSp>
      <p:sp>
        <p:nvSpPr>
          <p:cNvPr id="19" name="Speech Bubble: Rectangle with Corners Rounded 18">
            <a:extLst>
              <a:ext uri="{FF2B5EF4-FFF2-40B4-BE49-F238E27FC236}">
                <a16:creationId xmlns:a16="http://schemas.microsoft.com/office/drawing/2014/main" id="{2D02CA88-EE84-4D3A-87A4-EB9B31D18B27}"/>
              </a:ext>
            </a:extLst>
          </p:cNvPr>
          <p:cNvSpPr/>
          <p:nvPr/>
        </p:nvSpPr>
        <p:spPr>
          <a:xfrm>
            <a:off x="2941637" y="4850264"/>
            <a:ext cx="3440678" cy="475798"/>
          </a:xfrm>
          <a:prstGeom prst="wedgeRoundRectCallout">
            <a:avLst>
              <a:gd name="adj1" fmla="val 55645"/>
              <a:gd name="adj2" fmla="val -40230"/>
              <a:gd name="adj3" fmla="val 16667"/>
            </a:avLst>
          </a:prstGeom>
          <a:solidFill>
            <a:srgbClr val="8591A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solidFill>
                  <a:schemeClr val="bg2"/>
                </a:solidFill>
              </a:rPr>
              <a:t>Do you mean sold products?</a:t>
            </a:r>
          </a:p>
        </p:txBody>
      </p:sp>
      <p:sp>
        <p:nvSpPr>
          <p:cNvPr id="23" name="Speech Bubble: Rectangle with Corners Rounded 22">
            <a:extLst>
              <a:ext uri="{FF2B5EF4-FFF2-40B4-BE49-F238E27FC236}">
                <a16:creationId xmlns:a16="http://schemas.microsoft.com/office/drawing/2014/main" id="{250B1ECC-A799-4369-8B9F-CC82A63065CD}"/>
              </a:ext>
            </a:extLst>
          </p:cNvPr>
          <p:cNvSpPr/>
          <p:nvPr/>
        </p:nvSpPr>
        <p:spPr>
          <a:xfrm>
            <a:off x="655637" y="6113578"/>
            <a:ext cx="2971800" cy="475798"/>
          </a:xfrm>
          <a:prstGeom prst="wedgeRoundRectCallout">
            <a:avLst>
              <a:gd name="adj1" fmla="val -55554"/>
              <a:gd name="adj2" fmla="val -46813"/>
              <a:gd name="adj3" fmla="val 16667"/>
            </a:avLst>
          </a:prstGeom>
          <a:solidFill>
            <a:schemeClr val="bg1">
              <a:lumMod val="50000"/>
            </a:schemeClr>
          </a:solid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a:solidFill>
                  <a:schemeClr val="bg2"/>
                </a:solidFill>
              </a:rPr>
              <a:t>You are a Rockstar! Thanks. </a:t>
            </a:r>
          </a:p>
        </p:txBody>
      </p:sp>
      <p:grpSp>
        <p:nvGrpSpPr>
          <p:cNvPr id="38" name="Group 37">
            <a:extLst>
              <a:ext uri="{FF2B5EF4-FFF2-40B4-BE49-F238E27FC236}">
                <a16:creationId xmlns:a16="http://schemas.microsoft.com/office/drawing/2014/main" id="{B157290E-9E1F-4C19-A5C0-6EC952ED56EF}"/>
              </a:ext>
              <a:ext uri="{C183D7F6-B498-43B3-948B-1728B52AA6E4}">
                <adec:decorative xmlns:adec="http://schemas.microsoft.com/office/drawing/2017/decorative" val="1"/>
              </a:ext>
            </a:extLst>
          </p:cNvPr>
          <p:cNvGrpSpPr/>
          <p:nvPr/>
        </p:nvGrpSpPr>
        <p:grpSpPr>
          <a:xfrm>
            <a:off x="10800895" y="1887763"/>
            <a:ext cx="914400" cy="914400"/>
            <a:chOff x="9952037" y="1737563"/>
            <a:chExt cx="914400" cy="914400"/>
          </a:xfrm>
        </p:grpSpPr>
        <p:pic>
          <p:nvPicPr>
            <p:cNvPr id="39" name="Picture 38" descr="A picture containing clock&#10;&#10;Description automatically generated">
              <a:extLst>
                <a:ext uri="{FF2B5EF4-FFF2-40B4-BE49-F238E27FC236}">
                  <a16:creationId xmlns:a16="http://schemas.microsoft.com/office/drawing/2014/main" id="{ACA94141-5702-453D-8821-5E6FA7F25C10}"/>
                </a:ext>
              </a:extLst>
            </p:cNvPr>
            <p:cNvPicPr>
              <a:picLocks noChangeAspect="1"/>
            </p:cNvPicPr>
            <p:nvPr/>
          </p:nvPicPr>
          <p:blipFill>
            <a:blip r:embed="rId8"/>
            <a:stretch>
              <a:fillRect/>
            </a:stretch>
          </p:blipFill>
          <p:spPr>
            <a:xfrm>
              <a:off x="9952037" y="1737563"/>
              <a:ext cx="914400" cy="914400"/>
            </a:xfrm>
            <a:prstGeom prst="rect">
              <a:avLst/>
            </a:prstGeom>
          </p:spPr>
        </p:pic>
        <p:sp>
          <p:nvSpPr>
            <p:cNvPr id="40" name="Oval 39">
              <a:extLst>
                <a:ext uri="{FF2B5EF4-FFF2-40B4-BE49-F238E27FC236}">
                  <a16:creationId xmlns:a16="http://schemas.microsoft.com/office/drawing/2014/main" id="{071C5158-D851-4A3A-BCF5-557C0BA1EE35}"/>
                </a:ext>
              </a:extLst>
            </p:cNvPr>
            <p:cNvSpPr/>
            <p:nvPr/>
          </p:nvSpPr>
          <p:spPr>
            <a:xfrm>
              <a:off x="10637837" y="1887763"/>
              <a:ext cx="228600" cy="237899"/>
            </a:xfrm>
            <a:prstGeom prst="ellipse">
              <a:avLst/>
            </a:prstGeom>
            <a:solidFill>
              <a:srgbClr val="0E7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2"/>
                  </a:solidFill>
                </a:rPr>
                <a:t>3</a:t>
              </a:r>
            </a:p>
          </p:txBody>
        </p:sp>
      </p:grpSp>
    </p:spTree>
    <p:extLst>
      <p:ext uri="{BB962C8B-B14F-4D97-AF65-F5344CB8AC3E}">
        <p14:creationId xmlns:p14="http://schemas.microsoft.com/office/powerpoint/2010/main" val="534973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randombar(horizontal)">
                                      <p:cBhvr>
                                        <p:cTn id="2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ong SQL scripts">
            <a:extLst>
              <a:ext uri="{FF2B5EF4-FFF2-40B4-BE49-F238E27FC236}">
                <a16:creationId xmlns:a16="http://schemas.microsoft.com/office/drawing/2014/main" id="{0401C02B-A960-4DB6-B527-2B136DAF643B}"/>
              </a:ext>
            </a:extLst>
          </p:cNvPr>
          <p:cNvPicPr>
            <a:picLocks noChangeAspect="1"/>
          </p:cNvPicPr>
          <p:nvPr/>
        </p:nvPicPr>
        <p:blipFill>
          <a:blip r:embed="rId3"/>
          <a:stretch>
            <a:fillRect/>
          </a:stretch>
        </p:blipFill>
        <p:spPr>
          <a:xfrm>
            <a:off x="33337" y="-1"/>
            <a:ext cx="4158036" cy="6994525"/>
          </a:xfrm>
          <a:prstGeom prst="rect">
            <a:avLst/>
          </a:prstGeom>
        </p:spPr>
      </p:pic>
      <p:pic>
        <p:nvPicPr>
          <p:cNvPr id="3" name="Picture 2" descr="Long SQL scripts">
            <a:extLst>
              <a:ext uri="{FF2B5EF4-FFF2-40B4-BE49-F238E27FC236}">
                <a16:creationId xmlns:a16="http://schemas.microsoft.com/office/drawing/2014/main" id="{DBB9DBE3-9F87-47B7-842E-3D5AC2701A42}"/>
              </a:ext>
            </a:extLst>
          </p:cNvPr>
          <p:cNvPicPr>
            <a:picLocks noChangeAspect="1"/>
          </p:cNvPicPr>
          <p:nvPr/>
        </p:nvPicPr>
        <p:blipFill>
          <a:blip r:embed="rId4"/>
          <a:stretch>
            <a:fillRect/>
          </a:stretch>
        </p:blipFill>
        <p:spPr>
          <a:xfrm>
            <a:off x="4465637" y="-84138"/>
            <a:ext cx="6954220" cy="5944430"/>
          </a:xfrm>
          <a:prstGeom prst="rect">
            <a:avLst/>
          </a:prstGeom>
        </p:spPr>
      </p:pic>
      <p:sp>
        <p:nvSpPr>
          <p:cNvPr id="4" name="TextBox 3">
            <a:extLst>
              <a:ext uri="{FF2B5EF4-FFF2-40B4-BE49-F238E27FC236}">
                <a16:creationId xmlns:a16="http://schemas.microsoft.com/office/drawing/2014/main" id="{A179FE70-E0DC-4FA9-9BF4-4BD29AC6BF9E}"/>
              </a:ext>
            </a:extLst>
          </p:cNvPr>
          <p:cNvSpPr txBox="1"/>
          <p:nvPr/>
        </p:nvSpPr>
        <p:spPr>
          <a:xfrm>
            <a:off x="3836391" y="6278700"/>
            <a:ext cx="8600084" cy="707886"/>
          </a:xfrm>
          <a:prstGeom prst="rect">
            <a:avLst/>
          </a:prstGeom>
          <a:solidFill>
            <a:srgbClr val="091642"/>
          </a:solidFill>
        </p:spPr>
        <p:txBody>
          <a:bodyPr wrap="square" rtlCol="0">
            <a:spAutoFit/>
          </a:bodyPr>
          <a:lstStyle/>
          <a:p>
            <a:r>
              <a:rPr lang="en-US" sz="4000">
                <a:solidFill>
                  <a:schemeClr val="bg2"/>
                </a:solidFill>
                <a:latin typeface="+mj-lt"/>
              </a:rPr>
              <a:t>My dirty little scripts in the closet …. </a:t>
            </a:r>
          </a:p>
        </p:txBody>
      </p:sp>
    </p:spTree>
    <p:extLst>
      <p:ext uri="{BB962C8B-B14F-4D97-AF65-F5344CB8AC3E}">
        <p14:creationId xmlns:p14="http://schemas.microsoft.com/office/powerpoint/2010/main" val="2880784419"/>
      </p:ext>
    </p:extLst>
  </p:cSld>
  <p:clrMapOvr>
    <a:masterClrMapping/>
  </p:clrMapOvr>
</p:sld>
</file>

<file path=ppt/theme/theme1.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10.xml><?xml version="1.0" encoding="utf-8"?>
<a:theme xmlns:a="http://schemas.openxmlformats.org/drawingml/2006/main" name="1_SQLSatOslo 2016">
  <a:themeElements>
    <a:clrScheme name="PASS SQLSaturday">
      <a:dk1>
        <a:srgbClr val="101820"/>
      </a:dk1>
      <a:lt1>
        <a:srgbClr val="FFFFFF"/>
      </a:lt1>
      <a:dk2>
        <a:srgbClr val="414A54"/>
      </a:dk2>
      <a:lt2>
        <a:srgbClr val="F2F2F2"/>
      </a:lt2>
      <a:accent1>
        <a:srgbClr val="00BF6F"/>
      </a:accent1>
      <a:accent2>
        <a:srgbClr val="007A3E"/>
      </a:accent2>
      <a:accent3>
        <a:srgbClr val="2DCCD3"/>
      </a:accent3>
      <a:accent4>
        <a:srgbClr val="007377"/>
      </a:accent4>
      <a:accent5>
        <a:srgbClr val="6558B1"/>
      </a:accent5>
      <a:accent6>
        <a:srgbClr val="AF272F"/>
      </a:accent6>
      <a:hlink>
        <a:srgbClr val="00BF6F"/>
      </a:hlink>
      <a:folHlink>
        <a:srgbClr val="2DCCD3"/>
      </a:folHlink>
    </a:clrScheme>
    <a:fontScheme name="PASS SQLSaturda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lIns="0" tIns="0" rIns="0" bIns="0" anchor="ctr">
        <a:spAutoFit/>
      </a:bodyPr>
      <a:lstStyle>
        <a:defPPr algn="l">
          <a:defRPr sz="2400" dirty="0" smtClean="0">
            <a:solidFill>
              <a:schemeClr val="accent1"/>
            </a:solidFil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50111_Build 2017_DARK GRAY TEMPLATE">
  <a:themeElements>
    <a:clrScheme name="Build 2017 Colors (Dark Gray)">
      <a:dk1>
        <a:srgbClr val="505050"/>
      </a:dk1>
      <a:lt1>
        <a:srgbClr val="FFFFFF"/>
      </a:lt1>
      <a:dk2>
        <a:srgbClr val="0078D7"/>
      </a:dk2>
      <a:lt2>
        <a:srgbClr val="EAEAEA"/>
      </a:lt2>
      <a:accent1>
        <a:srgbClr val="0078D7"/>
      </a:accent1>
      <a:accent2>
        <a:srgbClr val="00BCF2"/>
      </a:accent2>
      <a:accent3>
        <a:srgbClr val="EAEAEA"/>
      </a:accent3>
      <a:accent4>
        <a:srgbClr val="002050"/>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D138E69B-724A-4446-A2DA-FF3B08B1663E}"/>
    </a:ext>
  </a:extLst>
</a:theme>
</file>

<file path=ppt/theme/theme3.xml><?xml version="1.0" encoding="utf-8"?>
<a:theme xmlns:a="http://schemas.openxmlformats.org/drawingml/2006/main" name="3-50107_Microsoft_Data_Amp_Light_Template">
  <a:themeElements>
    <a:clrScheme name="BT - Blue - light gray">
      <a:dk1>
        <a:srgbClr val="353535"/>
      </a:dk1>
      <a:lt1>
        <a:srgbClr val="FFFFFF"/>
      </a:lt1>
      <a:dk2>
        <a:srgbClr val="0078D7"/>
      </a:dk2>
      <a:lt2>
        <a:srgbClr val="E6E6E6"/>
      </a:lt2>
      <a:accent1>
        <a:srgbClr val="0078D7"/>
      </a:accent1>
      <a:accent2>
        <a:srgbClr val="002050"/>
      </a:accent2>
      <a:accent3>
        <a:srgbClr val="00BCF2"/>
      </a:accent3>
      <a:accent4>
        <a:srgbClr val="B4009E"/>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ata_Amp_16x9_Template.potx" id="{82224C3C-5E34-4389-B777-129A9C4B8E16}" vid="{78710138-94B0-4BE5-9C12-12AF259BB045}"/>
    </a:ext>
  </a:extLst>
</a:theme>
</file>

<file path=ppt/theme/theme4.xml><?xml version="1.0" encoding="utf-8"?>
<a:theme xmlns:a="http://schemas.openxmlformats.org/drawingml/2006/main" name="SQLSatOslo 2016">
  <a:themeElements>
    <a:clrScheme name="PASS SQLSaturday">
      <a:dk1>
        <a:srgbClr val="101820"/>
      </a:dk1>
      <a:lt1>
        <a:srgbClr val="FFFFFF"/>
      </a:lt1>
      <a:dk2>
        <a:srgbClr val="414A54"/>
      </a:dk2>
      <a:lt2>
        <a:srgbClr val="F2F2F2"/>
      </a:lt2>
      <a:accent1>
        <a:srgbClr val="00BF6F"/>
      </a:accent1>
      <a:accent2>
        <a:srgbClr val="007A3E"/>
      </a:accent2>
      <a:accent3>
        <a:srgbClr val="2DCCD3"/>
      </a:accent3>
      <a:accent4>
        <a:srgbClr val="007377"/>
      </a:accent4>
      <a:accent5>
        <a:srgbClr val="6558B1"/>
      </a:accent5>
      <a:accent6>
        <a:srgbClr val="AF272F"/>
      </a:accent6>
      <a:hlink>
        <a:srgbClr val="00BF6F"/>
      </a:hlink>
      <a:folHlink>
        <a:srgbClr val="2DCCD3"/>
      </a:folHlink>
    </a:clrScheme>
    <a:fontScheme name="PASS SQLSaturda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lIns="0" tIns="0" rIns="0" bIns="0" anchor="ctr">
        <a:spAutoFit/>
      </a:bodyPr>
      <a:lstStyle>
        <a:defPPr algn="l">
          <a:defRPr sz="2400" dirty="0" smtClean="0">
            <a:solidFill>
              <a:schemeClr val="accent1"/>
            </a:solidFil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PASS 2013_SpeakerTemplate_16x9">
  <a:themeElements>
    <a:clrScheme name="PASS Brand Colors">
      <a:dk1>
        <a:srgbClr val="101820"/>
      </a:dk1>
      <a:lt1>
        <a:srgbClr val="6558B1"/>
      </a:lt1>
      <a:dk2>
        <a:srgbClr val="414954"/>
      </a:dk2>
      <a:lt2>
        <a:srgbClr val="FFFFFF"/>
      </a:lt2>
      <a:accent1>
        <a:srgbClr val="F9413A"/>
      </a:accent1>
      <a:accent2>
        <a:srgbClr val="AF272F"/>
      </a:accent2>
      <a:accent3>
        <a:srgbClr val="2CCCD3"/>
      </a:accent3>
      <a:accent4>
        <a:srgbClr val="007377"/>
      </a:accent4>
      <a:accent5>
        <a:srgbClr val="2E008B"/>
      </a:accent5>
      <a:accent6>
        <a:srgbClr val="6558B1"/>
      </a:accent6>
      <a:hlink>
        <a:srgbClr val="00BF6F"/>
      </a:hlink>
      <a:folHlink>
        <a:srgbClr val="00793E"/>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Marquam Theme">
  <a:themeElements>
    <a:clrScheme name="Marquam">
      <a:dk1>
        <a:srgbClr val="8E908F"/>
      </a:dk1>
      <a:lt1>
        <a:srgbClr val="FFFFFF"/>
      </a:lt1>
      <a:dk2>
        <a:srgbClr val="44546A"/>
      </a:dk2>
      <a:lt2>
        <a:srgbClr val="E7E6E6"/>
      </a:lt2>
      <a:accent1>
        <a:srgbClr val="E98300"/>
      </a:accent1>
      <a:accent2>
        <a:srgbClr val="8E908F"/>
      </a:accent2>
      <a:accent3>
        <a:srgbClr val="009CDA"/>
      </a:accent3>
      <a:accent4>
        <a:srgbClr val="43403B"/>
      </a:accent4>
      <a:accent5>
        <a:srgbClr val="545858"/>
      </a:accent5>
      <a:accent6>
        <a:srgbClr val="8E908F"/>
      </a:accent6>
      <a:hlink>
        <a:srgbClr val="0073C6"/>
      </a:hlink>
      <a:folHlink>
        <a:srgbClr val="E983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quam Theme" id="{8E602FC9-15BA-40B0-A61C-FA10869C1D2D}" vid="{90C9AD05-42A0-4D8D-B4F3-FFC22AF12F0A}"/>
    </a:ext>
  </a:extLst>
</a:theme>
</file>

<file path=ppt/theme/theme8.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737ADB381162F488549139DB01416B5" ma:contentTypeVersion="8" ma:contentTypeDescription="Create a new document." ma:contentTypeScope="" ma:versionID="a4badebe2a3ba57890ed584ccd8dbd0f">
  <xsd:schema xmlns:xsd="http://www.w3.org/2001/XMLSchema" xmlns:xs="http://www.w3.org/2001/XMLSchema" xmlns:p="http://schemas.microsoft.com/office/2006/metadata/properties" xmlns:ns1="http://schemas.microsoft.com/sharepoint/v3" xmlns:ns2="e9dcea62-c83b-4e8c-a582-97f2f1c78b4c" xmlns:ns3="ee3b4c67-6a32-47fe-b5d5-9d201067b66d" targetNamespace="http://schemas.microsoft.com/office/2006/metadata/properties" ma:root="true" ma:fieldsID="e6728ed510d390b0e545746793cde872" ns1:_="" ns2:_="" ns3:_="">
    <xsd:import namespace="http://schemas.microsoft.com/sharepoint/v3"/>
    <xsd:import namespace="e9dcea62-c83b-4e8c-a582-97f2f1c78b4c"/>
    <xsd:import namespace="ee3b4c67-6a32-47fe-b5d5-9d201067b66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9dcea62-c83b-4e8c-a582-97f2f1c78b4c"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ee3b4c67-6a32-47fe-b5d5-9d201067b66d"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469CF2BB-07BA-4EC0-8CE9-EE60A3BB697E}">
  <ds:schemaRefs>
    <ds:schemaRef ds:uri="e9dcea62-c83b-4e8c-a582-97f2f1c78b4c"/>
    <ds:schemaRef ds:uri="ee3b4c67-6a32-47fe-b5d5-9d201067b66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e9dcea62-c83b-4e8c-a582-97f2f1c78b4c"/>
    <ds:schemaRef ds:uri="ee3b4c67-6a32-47fe-b5d5-9d201067b66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0</TotalTime>
  <Words>1761</Words>
  <Application>Microsoft Office PowerPoint</Application>
  <PresentationFormat>Custom</PresentationFormat>
  <Paragraphs>301</Paragraphs>
  <Slides>26</Slides>
  <Notes>10</Notes>
  <HiddenSlides>0</HiddenSlides>
  <MMClips>0</MMClips>
  <ScaleCrop>false</ScaleCrop>
  <HeadingPairs>
    <vt:vector size="6" baseType="variant">
      <vt:variant>
        <vt:lpstr>Fonts Used</vt:lpstr>
      </vt:variant>
      <vt:variant>
        <vt:i4>17</vt:i4>
      </vt:variant>
      <vt:variant>
        <vt:lpstr>Theme</vt:lpstr>
      </vt:variant>
      <vt:variant>
        <vt:i4>10</vt:i4>
      </vt:variant>
      <vt:variant>
        <vt:lpstr>Slide Titles</vt:lpstr>
      </vt:variant>
      <vt:variant>
        <vt:i4>26</vt:i4>
      </vt:variant>
    </vt:vector>
  </HeadingPairs>
  <TitlesOfParts>
    <vt:vector size="53" baseType="lpstr">
      <vt:lpstr>Arial</vt:lpstr>
      <vt:lpstr>Calibri</vt:lpstr>
      <vt:lpstr>Calibri Light</vt:lpstr>
      <vt:lpstr>Chiller</vt:lpstr>
      <vt:lpstr>Consolas</vt:lpstr>
      <vt:lpstr>Elephant</vt:lpstr>
      <vt:lpstr>Freestyle Script</vt:lpstr>
      <vt:lpstr>Gill Sans</vt:lpstr>
      <vt:lpstr>Impact</vt:lpstr>
      <vt:lpstr>Ink Free</vt:lpstr>
      <vt:lpstr>Raleway</vt:lpstr>
      <vt:lpstr>Segoe UI</vt:lpstr>
      <vt:lpstr>Segoe UI Black</vt:lpstr>
      <vt:lpstr>Segoe UI Light</vt:lpstr>
      <vt:lpstr>Segoe UI Semibold</vt:lpstr>
      <vt:lpstr>Segoe UI Semilight</vt:lpstr>
      <vt:lpstr>Wingdings</vt:lpstr>
      <vt:lpstr>5-50111_Build 2017_LIGHT GRAY TEMPLATE</vt:lpstr>
      <vt:lpstr>5-50111_Build 2017_DARK GRAY TEMPLATE</vt:lpstr>
      <vt:lpstr>3-50107_Microsoft_Data_Amp_Light_Template</vt:lpstr>
      <vt:lpstr>SQLSatOslo 2016</vt:lpstr>
      <vt:lpstr>PASS 2013_SpeakerTemplate_16x9</vt:lpstr>
      <vt:lpstr>Office Theme</vt:lpstr>
      <vt:lpstr>Marquam Theme</vt:lpstr>
      <vt:lpstr>1_Office Theme</vt:lpstr>
      <vt:lpstr>White Template</vt:lpstr>
      <vt:lpstr>1_SQLSatOslo 2016</vt:lpstr>
      <vt:lpstr>PowerPoint Presentation</vt:lpstr>
      <vt:lpstr>PowerPoint Presentation</vt:lpstr>
      <vt:lpstr>PowerPoint Presentation</vt:lpstr>
      <vt:lpstr>PowerPoint Presentation</vt:lpstr>
      <vt:lpstr>Notebooks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Notebook  Use Cases</vt:lpstr>
      <vt:lpstr>Jump start with  your existing scripts</vt:lpstr>
      <vt:lpstr>Notebook Development and Sharing</vt:lpstr>
      <vt:lpstr>Incident Response Flow &amp; Ecosystem</vt:lpstr>
      <vt:lpstr>PowerPoint Presentation</vt:lpstr>
      <vt:lpstr>Useful resources</vt:lpstr>
      <vt:lpstr>Key take-aways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Notebooks 101 for SQL People</dc:title>
  <dc:creator>Julie Koesmarno</dc:creator>
  <cp:keywords>Azure Data Studio, Notebooks, SQL</cp:keywords>
  <cp:lastModifiedBy>Julie K</cp:lastModifiedBy>
  <cp:revision>1</cp:revision>
  <dcterms:created xsi:type="dcterms:W3CDTF">2020-10-23T07:44:13Z</dcterms:created>
  <dcterms:modified xsi:type="dcterms:W3CDTF">2021-01-18T19:03:37Z</dcterms:modified>
</cp:coreProperties>
</file>